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8" r:id="rId2"/>
    <p:sldId id="257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951E20"/>
    <a:srgbClr val="FFC000"/>
    <a:srgbClr val="EFEAD8"/>
    <a:srgbClr val="089CD1"/>
    <a:srgbClr val="BFBFBF"/>
    <a:srgbClr val="EDE4D4"/>
    <a:srgbClr val="333539"/>
    <a:srgbClr val="020504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57" autoAdjust="0"/>
  </p:normalViewPr>
  <p:slideViewPr>
    <p:cSldViewPr snapToGrid="0">
      <p:cViewPr>
        <p:scale>
          <a:sx n="80" d="100"/>
          <a:sy n="80" d="100"/>
        </p:scale>
        <p:origin x="175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83FC5A6-3993-433B-842A-DB51698A67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C797405-5C84-4197-9F09-89A62B5023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D3066-D1BE-4CE3-BE5D-3E542F1A378D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2EAB9B-8F3B-46DB-9889-AD1497283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CD9820B-2E96-45E0-898A-16DB87542F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59FFA-BDDF-45B2-B3A4-E7EFCB66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258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0578-59DD-4FFA-A67C-A4FB851DF9CF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C4EE6-C52A-4CCF-A1BA-4F4EAE9994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936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C4EE6-C52A-4CCF-A1BA-4F4EAE9994D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577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C4EE6-C52A-4CCF-A1BA-4F4EAE9994D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31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C4EE6-C52A-4CCF-A1BA-4F4EAE9994D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180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4E3FB7-CB64-41FD-A338-25D1BA530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FE16492-592D-4885-8482-EEE2ECEAD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0E6010-A4E9-444F-B340-A136F3F8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88D136-6124-4B78-86BC-98796895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3FE83D-A703-40FE-A8F0-89FBFCFC3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77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1B8366-0643-4DF6-9D9C-AE03DB5C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D6073D-B4E0-465E-BC31-383C0E290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CFA646-9A77-4F5D-9568-110BF098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FF9CC2-8631-495A-AB8E-D854978CB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0B45A7-8E07-4620-965E-18D90131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58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FBB1186-FFA6-4651-93F5-6D2D74964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48F75EE-19F7-4F20-9E01-0EB7F36D5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4CE188-57A4-4AD0-A4AF-4E8D1C3F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E8A24B-06A0-4955-AFF5-1FCC38A1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860E18-CC53-4B32-AFF7-2C0C2AA9F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68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3438AF-13DF-49FF-BF5A-9224F9D76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C5C70A-7BA7-4873-9187-19FA70740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CE5ED9-D187-4E19-8572-E918E133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0FFE9D-7E4F-4954-9FB8-C79635B8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CA30C9-16CD-4F28-B874-A4FC5980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0996BC6-632F-42A4-9767-F708E3F5BD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36" y="6040002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5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EA29DF-7780-4BCA-9BF0-9F6CEC98B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CD357C-4243-475B-B782-F64DC9D28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368425-E5DE-4FEF-9D4B-6AD88CE3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774977-44A1-4F0E-AF48-D44E5633F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E357F4-EDA8-41E5-AF3B-9325A33E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D066506-EF73-4F21-B14A-CCBF754968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36" y="6040002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350BEB-0DDA-40BD-8266-2BD7B72C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4EE186-61C8-4BBF-824B-57991C110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6A3248-7727-4A2E-9BE8-6F107C98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0E708A-2CFC-42EA-923E-445684E2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CC3F0D-A0CA-49B0-BB71-1ECBD7B7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EB0C9B-8485-4AE2-98B9-F56A38A8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FFF2315-5629-4767-9ED2-6836E220A6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36" y="6040002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FF0389-F6C3-442E-A551-7CF79F5E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90381F-B761-44A7-9743-3D0FF541E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B9759D9-52BF-4A8E-8BB8-032CFA616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D443722-947A-4D08-AD69-7516A1D79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29A3A97-5E25-455F-85E8-9D524E4F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CB1BF99-6E6A-4F76-81F7-48787C807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1389033-AEF7-4313-8293-86556CFE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585C2E1-66EA-45A9-9AB4-8650A985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2363D078-DE97-44A3-8F82-CC6A48B5D1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36" y="6040002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7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EA18C2-76D7-4769-B13C-A3DA1D38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E3FD562-A73E-4B9D-A414-D28CB8A5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FB01E19-DC1F-4FA1-9A71-5535A437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43A19C-2C74-41AE-A668-75A2C0839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9117398-AA67-45B7-A937-A57E5C93C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36" y="6040002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39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37A6EFA-D062-4AC3-BA9D-79997ECE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B60C74F-07CF-4AB6-8278-C6A111D8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04CF7C-D5C0-4063-BA30-985BCE706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9359E8C-B16F-42B1-A4CE-25104DB559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36" y="6040002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17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3ECA5E-CB3B-424C-9588-27395AE6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A2BBC3-51B1-414E-8AEC-32411FB6F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2F0A03-7723-4CE6-BB71-EEAF2EE21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86E4C4-5FCB-48BA-8DB4-5AE9D8108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352371-3648-49A3-B720-6231B65A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4AC61D7-917E-4C3F-8FBD-7F1FCB19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97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8E275B-BDCF-4DC7-84BB-5F48265D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ED2E85E-60F6-4E34-9B5A-191CBBB7D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A26002-A41B-4E2B-B882-381F8215E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72439E-C97F-42F7-9DBC-7386DE6B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3271917-9F19-4397-8F77-9D1D612D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BD3C96-32A1-49D9-8412-A4B5A33B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04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79531E3-E962-4A89-9983-51F9CC34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9478918-D394-462C-B132-FF8FE2EB1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8AF2F6-22EF-4ECE-B8F4-45FE47872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483D-2DE6-495D-899C-B53A93CD2C72}" type="datetimeFigureOut">
              <a:rPr lang="zh-CN" altLang="en-US" smtClean="0"/>
              <a:t>2018/7/6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DAEF5A-C6E7-4DE4-9DE1-262B57609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CE77C0-4702-4DD8-96C6-429A1FA2A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3BC65-36BD-4F0A-A027-CBB185FF51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66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5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标题 1">
            <a:extLst>
              <a:ext uri="{FF2B5EF4-FFF2-40B4-BE49-F238E27FC236}">
                <a16:creationId xmlns:a16="http://schemas.microsoft.com/office/drawing/2014/main" id="{A02DAE93-2F68-46FF-BCAB-A0EF79E72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135" y="410713"/>
            <a:ext cx="9807224" cy="1397868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“Easy Test” Model – Internet-based Self-testing</a:t>
            </a:r>
            <a:br>
              <a:rPr lang="en-US" altLang="zh-CN" sz="28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en-US" altLang="zh-CN" sz="20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a cross-sectional survey targeting MSM who never tested before in 14 provinces of China</a:t>
            </a:r>
            <a:br>
              <a:rPr lang="en-US" altLang="zh-CN" sz="16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en-US" altLang="zh-CN" sz="24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Presenters:</a:t>
            </a:r>
            <a:r>
              <a:rPr lang="zh-CN" altLang="en-US" sz="24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Xia</a:t>
            </a:r>
            <a:r>
              <a:rPr lang="zh-CN" altLang="en-US" sz="24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Jin,</a:t>
            </a:r>
            <a:r>
              <a:rPr lang="zh-CN" altLang="en-US" sz="24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</a:t>
            </a:r>
            <a:r>
              <a:rPr lang="en-US" altLang="zh-CN" sz="2400" b="1" dirty="0" err="1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Yugang</a:t>
            </a:r>
            <a:r>
              <a:rPr lang="en-US" altLang="zh-CN" sz="24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Bao</a:t>
            </a:r>
            <a:endParaRPr lang="zh-CN" altLang="en-US" sz="2800" b="1" dirty="0">
              <a:solidFill>
                <a:schemeClr val="bg1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CB65836-C85B-4BA4-BACB-94B12F67CC7E}"/>
              </a:ext>
            </a:extLst>
          </p:cNvPr>
          <p:cNvGrpSpPr/>
          <p:nvPr/>
        </p:nvGrpSpPr>
        <p:grpSpPr>
          <a:xfrm>
            <a:off x="1131215" y="2216726"/>
            <a:ext cx="9883148" cy="4460679"/>
            <a:chOff x="283359" y="2068200"/>
            <a:chExt cx="7903555" cy="3694079"/>
          </a:xfrm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CEF53EB5-8B27-4268-AD05-3165AA05F82A}"/>
                </a:ext>
              </a:extLst>
            </p:cNvPr>
            <p:cNvGrpSpPr/>
            <p:nvPr/>
          </p:nvGrpSpPr>
          <p:grpSpPr>
            <a:xfrm>
              <a:off x="283359" y="2068200"/>
              <a:ext cx="7903555" cy="3694079"/>
              <a:chOff x="283359" y="2068200"/>
              <a:chExt cx="7903555" cy="3694079"/>
            </a:xfrm>
          </p:grpSpPr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353A5F19-C056-48BF-B8B9-2939FDC13527}"/>
                  </a:ext>
                </a:extLst>
              </p:cNvPr>
              <p:cNvGrpSpPr/>
              <p:nvPr/>
            </p:nvGrpSpPr>
            <p:grpSpPr>
              <a:xfrm>
                <a:off x="283359" y="2068200"/>
                <a:ext cx="7903555" cy="3694079"/>
                <a:chOff x="266479" y="7479612"/>
                <a:chExt cx="15645542" cy="7718381"/>
              </a:xfrm>
            </p:grpSpPr>
            <p:grpSp>
              <p:nvGrpSpPr>
                <p:cNvPr id="26" name="组合 25">
                  <a:extLst>
                    <a:ext uri="{FF2B5EF4-FFF2-40B4-BE49-F238E27FC236}">
                      <a16:creationId xmlns:a16="http://schemas.microsoft.com/office/drawing/2014/main" id="{6039AA5C-15AF-4FD8-A8C7-E5CF8E461B3B}"/>
                    </a:ext>
                  </a:extLst>
                </p:cNvPr>
                <p:cNvGrpSpPr/>
                <p:nvPr/>
              </p:nvGrpSpPr>
              <p:grpSpPr>
                <a:xfrm>
                  <a:off x="266479" y="7479612"/>
                  <a:ext cx="13066086" cy="7718381"/>
                  <a:chOff x="266479" y="7479612"/>
                  <a:chExt cx="13066086" cy="7718381"/>
                </a:xfrm>
              </p:grpSpPr>
              <p:sp>
                <p:nvSpPr>
                  <p:cNvPr id="30" name="文本框 29">
                    <a:extLst>
                      <a:ext uri="{FF2B5EF4-FFF2-40B4-BE49-F238E27FC236}">
                        <a16:creationId xmlns:a16="http://schemas.microsoft.com/office/drawing/2014/main" id="{EDAC04D7-D85E-42AF-87D3-560F0C85E532}"/>
                      </a:ext>
                    </a:extLst>
                  </p:cNvPr>
                  <p:cNvSpPr txBox="1"/>
                  <p:nvPr/>
                </p:nvSpPr>
                <p:spPr>
                  <a:xfrm>
                    <a:off x="266479" y="12850722"/>
                    <a:ext cx="4963703" cy="229624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2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rPr>
                      <a:t>Internet-based MSM </a:t>
                    </a:r>
                  </a:p>
                  <a:p>
                    <a:pPr algn="ctr"/>
                    <a:r>
                      <a:rPr lang="en-US" altLang="zh-CN" sz="2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rPr>
                      <a:t>(*using online social networks/APPs)</a:t>
                    </a:r>
                  </a:p>
                  <a:p>
                    <a:pPr algn="ctr"/>
                    <a:r>
                      <a:rPr lang="en-US" altLang="zh-CN" sz="1200" u="sng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ea typeface="新宋体" panose="02010609030101010101" pitchFamily="49" charset="-122"/>
                        <a:cs typeface="Times New Roman" panose="02020603050405020304" pitchFamily="18" charset="0"/>
                      </a:rPr>
                      <a:t>BMC Infect Dis, 2014,14: 696</a:t>
                    </a:r>
                    <a:endParaRPr lang="zh-CN" altLang="en-US" sz="1200" u="sng" dirty="0">
                      <a:solidFill>
                        <a:schemeClr val="bg1"/>
                      </a:solidFill>
                      <a:latin typeface="Garamond" panose="02020404030301010803" pitchFamily="18" charset="0"/>
                    </a:endParaRPr>
                  </a:p>
                </p:txBody>
              </p:sp>
              <p:grpSp>
                <p:nvGrpSpPr>
                  <p:cNvPr id="31" name="组合 30">
                    <a:extLst>
                      <a:ext uri="{FF2B5EF4-FFF2-40B4-BE49-F238E27FC236}">
                        <a16:creationId xmlns:a16="http://schemas.microsoft.com/office/drawing/2014/main" id="{76F9728E-5E61-4F30-A8FC-98DE648408F6}"/>
                      </a:ext>
                    </a:extLst>
                  </p:cNvPr>
                  <p:cNvGrpSpPr/>
                  <p:nvPr/>
                </p:nvGrpSpPr>
                <p:grpSpPr>
                  <a:xfrm>
                    <a:off x="1964205" y="7479612"/>
                    <a:ext cx="11368360" cy="7718381"/>
                    <a:chOff x="1964205" y="7479612"/>
                    <a:chExt cx="11368360" cy="7718381"/>
                  </a:xfrm>
                </p:grpSpPr>
                <p:grpSp>
                  <p:nvGrpSpPr>
                    <p:cNvPr id="32" name="组合 31">
                      <a:extLst>
                        <a:ext uri="{FF2B5EF4-FFF2-40B4-BE49-F238E27FC236}">
                          <a16:creationId xmlns:a16="http://schemas.microsoft.com/office/drawing/2014/main" id="{23E628A6-543C-453B-8D01-6268777187C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64205" y="7479612"/>
                      <a:ext cx="10004500" cy="5068743"/>
                      <a:chOff x="1729831" y="1366963"/>
                      <a:chExt cx="11695868" cy="5066490"/>
                    </a:xfrm>
                  </p:grpSpPr>
                  <p:sp>
                    <p:nvSpPr>
                      <p:cNvPr id="39" name="KSO_Shape">
                        <a:extLst>
                          <a:ext uri="{FF2B5EF4-FFF2-40B4-BE49-F238E27FC236}">
                            <a16:creationId xmlns:a16="http://schemas.microsoft.com/office/drawing/2014/main" id="{4870095A-36C7-49EA-89BB-C410B1DAF5F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1729831" y="2015670"/>
                        <a:ext cx="1833379" cy="4417783"/>
                      </a:xfrm>
                      <a:custGeom>
                        <a:avLst/>
                        <a:gdLst/>
                        <a:ahLst/>
                        <a:cxnLst/>
                        <a:rect l="0" t="0" r="r" b="b"/>
                        <a:pathLst>
                          <a:path w="1366838" h="3292475">
                            <a:moveTo>
                              <a:pt x="402179" y="752475"/>
                            </a:moveTo>
                            <a:lnTo>
                              <a:pt x="964659" y="752475"/>
                            </a:lnTo>
                            <a:lnTo>
                              <a:pt x="971008" y="752793"/>
                            </a:lnTo>
                            <a:lnTo>
                              <a:pt x="977673" y="753427"/>
                            </a:lnTo>
                            <a:lnTo>
                              <a:pt x="983387" y="754380"/>
                            </a:lnTo>
                            <a:lnTo>
                              <a:pt x="989736" y="755332"/>
                            </a:lnTo>
                            <a:lnTo>
                              <a:pt x="999893" y="756920"/>
                            </a:lnTo>
                            <a:lnTo>
                              <a:pt x="1010368" y="759142"/>
                            </a:lnTo>
                            <a:lnTo>
                              <a:pt x="1021796" y="761681"/>
                            </a:lnTo>
                            <a:lnTo>
                              <a:pt x="1033541" y="765174"/>
                            </a:lnTo>
                            <a:lnTo>
                              <a:pt x="1045920" y="769300"/>
                            </a:lnTo>
                            <a:lnTo>
                              <a:pt x="1058617" y="774697"/>
                            </a:lnTo>
                            <a:lnTo>
                              <a:pt x="1071632" y="780729"/>
                            </a:lnTo>
                            <a:lnTo>
                              <a:pt x="1078298" y="784221"/>
                            </a:lnTo>
                            <a:lnTo>
                              <a:pt x="1084646" y="788031"/>
                            </a:lnTo>
                            <a:lnTo>
                              <a:pt x="1093851" y="793110"/>
                            </a:lnTo>
                            <a:lnTo>
                              <a:pt x="1102739" y="799142"/>
                            </a:lnTo>
                            <a:lnTo>
                              <a:pt x="1111627" y="805491"/>
                            </a:lnTo>
                            <a:lnTo>
                              <a:pt x="1121150" y="812158"/>
                            </a:lnTo>
                            <a:lnTo>
                              <a:pt x="1130038" y="819459"/>
                            </a:lnTo>
                            <a:lnTo>
                              <a:pt x="1138926" y="827396"/>
                            </a:lnTo>
                            <a:lnTo>
                              <a:pt x="1147814" y="835650"/>
                            </a:lnTo>
                            <a:lnTo>
                              <a:pt x="1156702" y="844539"/>
                            </a:lnTo>
                            <a:lnTo>
                              <a:pt x="1165590" y="853745"/>
                            </a:lnTo>
                            <a:lnTo>
                              <a:pt x="1174160" y="863586"/>
                            </a:lnTo>
                            <a:lnTo>
                              <a:pt x="1182731" y="874062"/>
                            </a:lnTo>
                            <a:lnTo>
                              <a:pt x="1190984" y="884856"/>
                            </a:lnTo>
                            <a:lnTo>
                              <a:pt x="1199554" y="896285"/>
                            </a:lnTo>
                            <a:lnTo>
                              <a:pt x="1207808" y="908348"/>
                            </a:lnTo>
                            <a:lnTo>
                              <a:pt x="1215743" y="920729"/>
                            </a:lnTo>
                            <a:lnTo>
                              <a:pt x="1223361" y="933745"/>
                            </a:lnTo>
                            <a:lnTo>
                              <a:pt x="1230980" y="947713"/>
                            </a:lnTo>
                            <a:lnTo>
                              <a:pt x="1238598" y="961999"/>
                            </a:lnTo>
                            <a:lnTo>
                              <a:pt x="1245899" y="976920"/>
                            </a:lnTo>
                            <a:lnTo>
                              <a:pt x="1253200" y="992158"/>
                            </a:lnTo>
                            <a:lnTo>
                              <a:pt x="1260183" y="1008666"/>
                            </a:lnTo>
                            <a:lnTo>
                              <a:pt x="1267166" y="1025173"/>
                            </a:lnTo>
                            <a:lnTo>
                              <a:pt x="1274150" y="1042316"/>
                            </a:lnTo>
                            <a:lnTo>
                              <a:pt x="1280498" y="1060729"/>
                            </a:lnTo>
                            <a:lnTo>
                              <a:pt x="1286847" y="1079459"/>
                            </a:lnTo>
                            <a:lnTo>
                              <a:pt x="1293195" y="1098824"/>
                            </a:lnTo>
                            <a:lnTo>
                              <a:pt x="1298909" y="1119142"/>
                            </a:lnTo>
                            <a:lnTo>
                              <a:pt x="1304623" y="1140094"/>
                            </a:lnTo>
                            <a:lnTo>
                              <a:pt x="1310336" y="1161681"/>
                            </a:lnTo>
                            <a:lnTo>
                              <a:pt x="1315733" y="1184221"/>
                            </a:lnTo>
                            <a:lnTo>
                              <a:pt x="1320811" y="1207713"/>
                            </a:lnTo>
                            <a:lnTo>
                              <a:pt x="1325573" y="1231840"/>
                            </a:lnTo>
                            <a:lnTo>
                              <a:pt x="1330334" y="1256602"/>
                            </a:lnTo>
                            <a:lnTo>
                              <a:pt x="1334778" y="1282634"/>
                            </a:lnTo>
                            <a:lnTo>
                              <a:pt x="1338905" y="1309300"/>
                            </a:lnTo>
                            <a:lnTo>
                              <a:pt x="1343031" y="1336920"/>
                            </a:lnTo>
                            <a:lnTo>
                              <a:pt x="1346523" y="1365491"/>
                            </a:lnTo>
                            <a:lnTo>
                              <a:pt x="1350015" y="1395015"/>
                            </a:lnTo>
                            <a:lnTo>
                              <a:pt x="1352871" y="1425491"/>
                            </a:lnTo>
                            <a:lnTo>
                              <a:pt x="1355411" y="1456920"/>
                            </a:lnTo>
                            <a:lnTo>
                              <a:pt x="1358268" y="1489300"/>
                            </a:lnTo>
                            <a:lnTo>
                              <a:pt x="1360490" y="1522634"/>
                            </a:lnTo>
                            <a:lnTo>
                              <a:pt x="1362077" y="1557237"/>
                            </a:lnTo>
                            <a:lnTo>
                              <a:pt x="1363664" y="1592793"/>
                            </a:lnTo>
                            <a:lnTo>
                              <a:pt x="1365251" y="1629300"/>
                            </a:lnTo>
                            <a:lnTo>
                              <a:pt x="1365886" y="1667078"/>
                            </a:lnTo>
                            <a:lnTo>
                              <a:pt x="1366521" y="1705808"/>
                            </a:lnTo>
                            <a:lnTo>
                              <a:pt x="1366838" y="1745491"/>
                            </a:lnTo>
                            <a:lnTo>
                              <a:pt x="1366521" y="1779459"/>
                            </a:lnTo>
                            <a:lnTo>
                              <a:pt x="1366203" y="1813745"/>
                            </a:lnTo>
                            <a:lnTo>
                              <a:pt x="1365568" y="1848983"/>
                            </a:lnTo>
                            <a:lnTo>
                              <a:pt x="1364934" y="1884856"/>
                            </a:lnTo>
                            <a:lnTo>
                              <a:pt x="1363346" y="1921681"/>
                            </a:lnTo>
                            <a:lnTo>
                              <a:pt x="1362077" y="1959142"/>
                            </a:lnTo>
                            <a:lnTo>
                              <a:pt x="1360490" y="1997872"/>
                            </a:lnTo>
                            <a:lnTo>
                              <a:pt x="1358585" y="2037237"/>
                            </a:lnTo>
                            <a:lnTo>
                              <a:pt x="1357950" y="2042951"/>
                            </a:lnTo>
                            <a:lnTo>
                              <a:pt x="1357315" y="2048666"/>
                            </a:lnTo>
                            <a:lnTo>
                              <a:pt x="1356046" y="2054062"/>
                            </a:lnTo>
                            <a:lnTo>
                              <a:pt x="1354776" y="2059777"/>
                            </a:lnTo>
                            <a:lnTo>
                              <a:pt x="1353506" y="2065173"/>
                            </a:lnTo>
                            <a:lnTo>
                              <a:pt x="1351602" y="2070570"/>
                            </a:lnTo>
                            <a:lnTo>
                              <a:pt x="1349380" y="2075332"/>
                            </a:lnTo>
                            <a:lnTo>
                              <a:pt x="1347475" y="2080412"/>
                            </a:lnTo>
                            <a:lnTo>
                              <a:pt x="1344936" y="2085491"/>
                            </a:lnTo>
                            <a:lnTo>
                              <a:pt x="1342079" y="2090253"/>
                            </a:lnTo>
                            <a:lnTo>
                              <a:pt x="1339540" y="2094697"/>
                            </a:lnTo>
                            <a:lnTo>
                              <a:pt x="1336365" y="2099459"/>
                            </a:lnTo>
                            <a:lnTo>
                              <a:pt x="1332874" y="2103586"/>
                            </a:lnTo>
                            <a:lnTo>
                              <a:pt x="1329699" y="2107713"/>
                            </a:lnTo>
                            <a:lnTo>
                              <a:pt x="1325890" y="2111840"/>
                            </a:lnTo>
                            <a:lnTo>
                              <a:pt x="1322081" y="2115650"/>
                            </a:lnTo>
                            <a:lnTo>
                              <a:pt x="1317955" y="2119142"/>
                            </a:lnTo>
                            <a:lnTo>
                              <a:pt x="1314145" y="2122634"/>
                            </a:lnTo>
                            <a:lnTo>
                              <a:pt x="1309701" y="2125809"/>
                            </a:lnTo>
                            <a:lnTo>
                              <a:pt x="1304940" y="2128983"/>
                            </a:lnTo>
                            <a:lnTo>
                              <a:pt x="1300496" y="2131523"/>
                            </a:lnTo>
                            <a:lnTo>
                              <a:pt x="1295735" y="2134380"/>
                            </a:lnTo>
                            <a:lnTo>
                              <a:pt x="1290656" y="2136602"/>
                            </a:lnTo>
                            <a:lnTo>
                              <a:pt x="1285894" y="2138824"/>
                            </a:lnTo>
                            <a:lnTo>
                              <a:pt x="1280816" y="2141047"/>
                            </a:lnTo>
                            <a:lnTo>
                              <a:pt x="1275419" y="2142634"/>
                            </a:lnTo>
                            <a:lnTo>
                              <a:pt x="1270023" y="2143904"/>
                            </a:lnTo>
                            <a:lnTo>
                              <a:pt x="1264627" y="2145174"/>
                            </a:lnTo>
                            <a:lnTo>
                              <a:pt x="1259231" y="2145809"/>
                            </a:lnTo>
                            <a:lnTo>
                              <a:pt x="1253517" y="2146761"/>
                            </a:lnTo>
                            <a:lnTo>
                              <a:pt x="1247803" y="2147396"/>
                            </a:lnTo>
                            <a:lnTo>
                              <a:pt x="1242090" y="2147396"/>
                            </a:lnTo>
                            <a:lnTo>
                              <a:pt x="1236059" y="2147396"/>
                            </a:lnTo>
                            <a:lnTo>
                              <a:pt x="1230027" y="2146443"/>
                            </a:lnTo>
                            <a:lnTo>
                              <a:pt x="1223996" y="2145809"/>
                            </a:lnTo>
                            <a:lnTo>
                              <a:pt x="1218283" y="2144856"/>
                            </a:lnTo>
                            <a:lnTo>
                              <a:pt x="1212252" y="2143586"/>
                            </a:lnTo>
                            <a:lnTo>
                              <a:pt x="1207173" y="2141999"/>
                            </a:lnTo>
                            <a:lnTo>
                              <a:pt x="1201459" y="2140094"/>
                            </a:lnTo>
                            <a:lnTo>
                              <a:pt x="1196063" y="2137872"/>
                            </a:lnTo>
                            <a:lnTo>
                              <a:pt x="1190984" y="2135650"/>
                            </a:lnTo>
                            <a:lnTo>
                              <a:pt x="1186223" y="2133110"/>
                            </a:lnTo>
                            <a:lnTo>
                              <a:pt x="1181144" y="2129936"/>
                            </a:lnTo>
                            <a:lnTo>
                              <a:pt x="1176382" y="2127078"/>
                            </a:lnTo>
                            <a:lnTo>
                              <a:pt x="1171938" y="2123586"/>
                            </a:lnTo>
                            <a:lnTo>
                              <a:pt x="1167494" y="2120412"/>
                            </a:lnTo>
                            <a:lnTo>
                              <a:pt x="1163050" y="2116602"/>
                            </a:lnTo>
                            <a:lnTo>
                              <a:pt x="1159241" y="2112793"/>
                            </a:lnTo>
                            <a:lnTo>
                              <a:pt x="1155432" y="2108666"/>
                            </a:lnTo>
                            <a:lnTo>
                              <a:pt x="1151941" y="2104539"/>
                            </a:lnTo>
                            <a:lnTo>
                              <a:pt x="1148131" y="2100094"/>
                            </a:lnTo>
                            <a:lnTo>
                              <a:pt x="1145275" y="2095332"/>
                            </a:lnTo>
                            <a:lnTo>
                              <a:pt x="1142418" y="2090888"/>
                            </a:lnTo>
                            <a:lnTo>
                              <a:pt x="1139243" y="2085808"/>
                            </a:lnTo>
                            <a:lnTo>
                              <a:pt x="1137021" y="2080729"/>
                            </a:lnTo>
                            <a:lnTo>
                              <a:pt x="1134482" y="2075332"/>
                            </a:lnTo>
                            <a:lnTo>
                              <a:pt x="1132578" y="2070253"/>
                            </a:lnTo>
                            <a:lnTo>
                              <a:pt x="1130673" y="2064856"/>
                            </a:lnTo>
                            <a:lnTo>
                              <a:pt x="1129403" y="2059459"/>
                            </a:lnTo>
                            <a:lnTo>
                              <a:pt x="1128134" y="2053745"/>
                            </a:lnTo>
                            <a:lnTo>
                              <a:pt x="1126864" y="2048348"/>
                            </a:lnTo>
                            <a:lnTo>
                              <a:pt x="1126229" y="2042316"/>
                            </a:lnTo>
                            <a:lnTo>
                              <a:pt x="1125594" y="2036602"/>
                            </a:lnTo>
                            <a:lnTo>
                              <a:pt x="1125594" y="2030570"/>
                            </a:lnTo>
                            <a:lnTo>
                              <a:pt x="1125912" y="2024539"/>
                            </a:lnTo>
                            <a:lnTo>
                              <a:pt x="1127499" y="1986761"/>
                            </a:lnTo>
                            <a:lnTo>
                              <a:pt x="1129403" y="1949618"/>
                            </a:lnTo>
                            <a:lnTo>
                              <a:pt x="1130990" y="1913745"/>
                            </a:lnTo>
                            <a:lnTo>
                              <a:pt x="1131943" y="1878189"/>
                            </a:lnTo>
                            <a:lnTo>
                              <a:pt x="1132895" y="1843904"/>
                            </a:lnTo>
                            <a:lnTo>
                              <a:pt x="1133212" y="1810253"/>
                            </a:lnTo>
                            <a:lnTo>
                              <a:pt x="1133530" y="1777554"/>
                            </a:lnTo>
                            <a:lnTo>
                              <a:pt x="1133847" y="1745491"/>
                            </a:lnTo>
                            <a:lnTo>
                              <a:pt x="1133530" y="1697237"/>
                            </a:lnTo>
                            <a:lnTo>
                              <a:pt x="1132578" y="1650888"/>
                            </a:lnTo>
                            <a:lnTo>
                              <a:pt x="1131308" y="1606443"/>
                            </a:lnTo>
                            <a:lnTo>
                              <a:pt x="1129721" y="1563904"/>
                            </a:lnTo>
                            <a:lnTo>
                              <a:pt x="1127181" y="1522951"/>
                            </a:lnTo>
                            <a:lnTo>
                              <a:pt x="1124324" y="1483904"/>
                            </a:lnTo>
                            <a:lnTo>
                              <a:pt x="1121150" y="1447078"/>
                            </a:lnTo>
                            <a:lnTo>
                              <a:pt x="1117341" y="1411840"/>
                            </a:lnTo>
                            <a:lnTo>
                              <a:pt x="1113215" y="1378507"/>
                            </a:lnTo>
                            <a:lnTo>
                              <a:pt x="1109088" y="1346443"/>
                            </a:lnTo>
                            <a:lnTo>
                              <a:pt x="1104327" y="1316285"/>
                            </a:lnTo>
                            <a:lnTo>
                              <a:pt x="1099565" y="1288031"/>
                            </a:lnTo>
                            <a:lnTo>
                              <a:pt x="1094169" y="1261047"/>
                            </a:lnTo>
                            <a:lnTo>
                              <a:pt x="1088455" y="1235332"/>
                            </a:lnTo>
                            <a:lnTo>
                              <a:pt x="1082742" y="1211840"/>
                            </a:lnTo>
                            <a:lnTo>
                              <a:pt x="1076710" y="1189300"/>
                            </a:lnTo>
                            <a:lnTo>
                              <a:pt x="1076710" y="1585174"/>
                            </a:lnTo>
                            <a:lnTo>
                              <a:pt x="1076710" y="1860412"/>
                            </a:lnTo>
                            <a:lnTo>
                              <a:pt x="1076710" y="3112475"/>
                            </a:lnTo>
                            <a:lnTo>
                              <a:pt x="1076710" y="3121681"/>
                            </a:lnTo>
                            <a:lnTo>
                              <a:pt x="1075758" y="3130888"/>
                            </a:lnTo>
                            <a:lnTo>
                              <a:pt x="1074806" y="3139777"/>
                            </a:lnTo>
                            <a:lnTo>
                              <a:pt x="1073219" y="3148666"/>
                            </a:lnTo>
                            <a:lnTo>
                              <a:pt x="1071314" y="3157237"/>
                            </a:lnTo>
                            <a:lnTo>
                              <a:pt x="1068775" y="3166126"/>
                            </a:lnTo>
                            <a:lnTo>
                              <a:pt x="1065918" y="3174380"/>
                            </a:lnTo>
                            <a:lnTo>
                              <a:pt x="1062744" y="3182634"/>
                            </a:lnTo>
                            <a:lnTo>
                              <a:pt x="1059252" y="3190570"/>
                            </a:lnTo>
                            <a:lnTo>
                              <a:pt x="1055125" y="3198189"/>
                            </a:lnTo>
                            <a:lnTo>
                              <a:pt x="1050999" y="3205808"/>
                            </a:lnTo>
                            <a:lnTo>
                              <a:pt x="1046238" y="3213110"/>
                            </a:lnTo>
                            <a:lnTo>
                              <a:pt x="1041159" y="3220094"/>
                            </a:lnTo>
                            <a:lnTo>
                              <a:pt x="1036080" y="3226761"/>
                            </a:lnTo>
                            <a:lnTo>
                              <a:pt x="1030366" y="3233428"/>
                            </a:lnTo>
                            <a:lnTo>
                              <a:pt x="1024335" y="3239777"/>
                            </a:lnTo>
                            <a:lnTo>
                              <a:pt x="1017987" y="3245808"/>
                            </a:lnTo>
                            <a:lnTo>
                              <a:pt x="1011321" y="3251523"/>
                            </a:lnTo>
                            <a:lnTo>
                              <a:pt x="1004655" y="3256602"/>
                            </a:lnTo>
                            <a:lnTo>
                              <a:pt x="997354" y="3261681"/>
                            </a:lnTo>
                            <a:lnTo>
                              <a:pt x="990053" y="3266443"/>
                            </a:lnTo>
                            <a:lnTo>
                              <a:pt x="982752" y="3270570"/>
                            </a:lnTo>
                            <a:lnTo>
                              <a:pt x="974817" y="3274697"/>
                            </a:lnTo>
                            <a:lnTo>
                              <a:pt x="966881" y="3278189"/>
                            </a:lnTo>
                            <a:lnTo>
                              <a:pt x="958945" y="3281681"/>
                            </a:lnTo>
                            <a:lnTo>
                              <a:pt x="950692" y="3284221"/>
                            </a:lnTo>
                            <a:lnTo>
                              <a:pt x="942122" y="3287078"/>
                            </a:lnTo>
                            <a:lnTo>
                              <a:pt x="933234" y="3288983"/>
                            </a:lnTo>
                            <a:lnTo>
                              <a:pt x="924346" y="3290253"/>
                            </a:lnTo>
                            <a:lnTo>
                              <a:pt x="915458" y="3291523"/>
                            </a:lnTo>
                            <a:lnTo>
                              <a:pt x="906570" y="3292158"/>
                            </a:lnTo>
                            <a:lnTo>
                              <a:pt x="897047" y="3292475"/>
                            </a:lnTo>
                            <a:lnTo>
                              <a:pt x="887842" y="3292158"/>
                            </a:lnTo>
                            <a:lnTo>
                              <a:pt x="878636" y="3291523"/>
                            </a:lnTo>
                            <a:lnTo>
                              <a:pt x="869431" y="3290253"/>
                            </a:lnTo>
                            <a:lnTo>
                              <a:pt x="860543" y="3288983"/>
                            </a:lnTo>
                            <a:lnTo>
                              <a:pt x="851973" y="3287078"/>
                            </a:lnTo>
                            <a:lnTo>
                              <a:pt x="843719" y="3284221"/>
                            </a:lnTo>
                            <a:lnTo>
                              <a:pt x="835149" y="3281681"/>
                            </a:lnTo>
                            <a:lnTo>
                              <a:pt x="826896" y="3278189"/>
                            </a:lnTo>
                            <a:lnTo>
                              <a:pt x="818960" y="3274697"/>
                            </a:lnTo>
                            <a:lnTo>
                              <a:pt x="811025" y="3270570"/>
                            </a:lnTo>
                            <a:lnTo>
                              <a:pt x="803724" y="3266443"/>
                            </a:lnTo>
                            <a:lnTo>
                              <a:pt x="796423" y="3261681"/>
                            </a:lnTo>
                            <a:lnTo>
                              <a:pt x="789440" y="3256602"/>
                            </a:lnTo>
                            <a:lnTo>
                              <a:pt x="782456" y="3251523"/>
                            </a:lnTo>
                            <a:lnTo>
                              <a:pt x="775790" y="3245808"/>
                            </a:lnTo>
                            <a:lnTo>
                              <a:pt x="770077" y="3239777"/>
                            </a:lnTo>
                            <a:lnTo>
                              <a:pt x="764045" y="3233428"/>
                            </a:lnTo>
                            <a:lnTo>
                              <a:pt x="758332" y="3226761"/>
                            </a:lnTo>
                            <a:lnTo>
                              <a:pt x="752936" y="3220094"/>
                            </a:lnTo>
                            <a:lnTo>
                              <a:pt x="747857" y="3213110"/>
                            </a:lnTo>
                            <a:lnTo>
                              <a:pt x="743095" y="3205808"/>
                            </a:lnTo>
                            <a:lnTo>
                              <a:pt x="738651" y="3198189"/>
                            </a:lnTo>
                            <a:lnTo>
                              <a:pt x="734842" y="3190570"/>
                            </a:lnTo>
                            <a:lnTo>
                              <a:pt x="731351" y="3182634"/>
                            </a:lnTo>
                            <a:lnTo>
                              <a:pt x="728176" y="3174380"/>
                            </a:lnTo>
                            <a:lnTo>
                              <a:pt x="725002" y="3166126"/>
                            </a:lnTo>
                            <a:lnTo>
                              <a:pt x="722780" y="3157237"/>
                            </a:lnTo>
                            <a:lnTo>
                              <a:pt x="720875" y="3148666"/>
                            </a:lnTo>
                            <a:lnTo>
                              <a:pt x="718971" y="3139777"/>
                            </a:lnTo>
                            <a:lnTo>
                              <a:pt x="718019" y="3130888"/>
                            </a:lnTo>
                            <a:lnTo>
                              <a:pt x="717384" y="3121681"/>
                            </a:lnTo>
                            <a:lnTo>
                              <a:pt x="717066" y="3112475"/>
                            </a:lnTo>
                            <a:lnTo>
                              <a:pt x="717066" y="1973110"/>
                            </a:lnTo>
                            <a:lnTo>
                              <a:pt x="649772" y="1973110"/>
                            </a:lnTo>
                            <a:lnTo>
                              <a:pt x="649772" y="3112475"/>
                            </a:lnTo>
                            <a:lnTo>
                              <a:pt x="649455" y="3121681"/>
                            </a:lnTo>
                            <a:lnTo>
                              <a:pt x="648820" y="3130888"/>
                            </a:lnTo>
                            <a:lnTo>
                              <a:pt x="647550" y="3139777"/>
                            </a:lnTo>
                            <a:lnTo>
                              <a:pt x="645963" y="3148666"/>
                            </a:lnTo>
                            <a:lnTo>
                              <a:pt x="644058" y="3157237"/>
                            </a:lnTo>
                            <a:lnTo>
                              <a:pt x="641836" y="3166126"/>
                            </a:lnTo>
                            <a:lnTo>
                              <a:pt x="638662" y="3174380"/>
                            </a:lnTo>
                            <a:lnTo>
                              <a:pt x="635488" y="3182634"/>
                            </a:lnTo>
                            <a:lnTo>
                              <a:pt x="631679" y="3190570"/>
                            </a:lnTo>
                            <a:lnTo>
                              <a:pt x="628187" y="3198189"/>
                            </a:lnTo>
                            <a:lnTo>
                              <a:pt x="623426" y="3205808"/>
                            </a:lnTo>
                            <a:lnTo>
                              <a:pt x="618664" y="3213110"/>
                            </a:lnTo>
                            <a:lnTo>
                              <a:pt x="613903" y="3220094"/>
                            </a:lnTo>
                            <a:lnTo>
                              <a:pt x="608507" y="3226761"/>
                            </a:lnTo>
                            <a:lnTo>
                              <a:pt x="602793" y="3233428"/>
                            </a:lnTo>
                            <a:lnTo>
                              <a:pt x="596762" y="3239777"/>
                            </a:lnTo>
                            <a:lnTo>
                              <a:pt x="590413" y="3245808"/>
                            </a:lnTo>
                            <a:lnTo>
                              <a:pt x="584382" y="3251523"/>
                            </a:lnTo>
                            <a:lnTo>
                              <a:pt x="577399" y="3256602"/>
                            </a:lnTo>
                            <a:lnTo>
                              <a:pt x="570415" y="3261681"/>
                            </a:lnTo>
                            <a:lnTo>
                              <a:pt x="563115" y="3266443"/>
                            </a:lnTo>
                            <a:lnTo>
                              <a:pt x="555496" y="3270570"/>
                            </a:lnTo>
                            <a:lnTo>
                              <a:pt x="547561" y="3274697"/>
                            </a:lnTo>
                            <a:lnTo>
                              <a:pt x="539625" y="3278189"/>
                            </a:lnTo>
                            <a:lnTo>
                              <a:pt x="531372" y="3281681"/>
                            </a:lnTo>
                            <a:lnTo>
                              <a:pt x="523119" y="3284221"/>
                            </a:lnTo>
                            <a:lnTo>
                              <a:pt x="514866" y="3287078"/>
                            </a:lnTo>
                            <a:lnTo>
                              <a:pt x="505978" y="3288983"/>
                            </a:lnTo>
                            <a:lnTo>
                              <a:pt x="497090" y="3290253"/>
                            </a:lnTo>
                            <a:lnTo>
                              <a:pt x="488202" y="3291523"/>
                            </a:lnTo>
                            <a:lnTo>
                              <a:pt x="478997" y="3292158"/>
                            </a:lnTo>
                            <a:lnTo>
                              <a:pt x="469791" y="3292475"/>
                            </a:lnTo>
                            <a:lnTo>
                              <a:pt x="460268" y="3292158"/>
                            </a:lnTo>
                            <a:lnTo>
                              <a:pt x="451380" y="3291523"/>
                            </a:lnTo>
                            <a:lnTo>
                              <a:pt x="442493" y="3290253"/>
                            </a:lnTo>
                            <a:lnTo>
                              <a:pt x="433605" y="3288983"/>
                            </a:lnTo>
                            <a:lnTo>
                              <a:pt x="424717" y="3287078"/>
                            </a:lnTo>
                            <a:lnTo>
                              <a:pt x="416146" y="3284221"/>
                            </a:lnTo>
                            <a:lnTo>
                              <a:pt x="407893" y="3281681"/>
                            </a:lnTo>
                            <a:lnTo>
                              <a:pt x="399640" y="3278189"/>
                            </a:lnTo>
                            <a:lnTo>
                              <a:pt x="391704" y="3274697"/>
                            </a:lnTo>
                            <a:lnTo>
                              <a:pt x="384086" y="3270570"/>
                            </a:lnTo>
                            <a:lnTo>
                              <a:pt x="376468" y="3266443"/>
                            </a:lnTo>
                            <a:lnTo>
                              <a:pt x="368850" y="3261681"/>
                            </a:lnTo>
                            <a:lnTo>
                              <a:pt x="362184" y="3256602"/>
                            </a:lnTo>
                            <a:lnTo>
                              <a:pt x="355518" y="3251523"/>
                            </a:lnTo>
                            <a:lnTo>
                              <a:pt x="348852" y="3245808"/>
                            </a:lnTo>
                            <a:lnTo>
                              <a:pt x="342503" y="3239777"/>
                            </a:lnTo>
                            <a:lnTo>
                              <a:pt x="336472" y="3233428"/>
                            </a:lnTo>
                            <a:lnTo>
                              <a:pt x="330758" y="3226761"/>
                            </a:lnTo>
                            <a:lnTo>
                              <a:pt x="325362" y="3220094"/>
                            </a:lnTo>
                            <a:lnTo>
                              <a:pt x="320601" y="3213110"/>
                            </a:lnTo>
                            <a:lnTo>
                              <a:pt x="315839" y="3205808"/>
                            </a:lnTo>
                            <a:lnTo>
                              <a:pt x="311395" y="3198189"/>
                            </a:lnTo>
                            <a:lnTo>
                              <a:pt x="307586" y="3190570"/>
                            </a:lnTo>
                            <a:lnTo>
                              <a:pt x="303777" y="3182634"/>
                            </a:lnTo>
                            <a:lnTo>
                              <a:pt x="300603" y="3174380"/>
                            </a:lnTo>
                            <a:lnTo>
                              <a:pt x="298064" y="3166126"/>
                            </a:lnTo>
                            <a:lnTo>
                              <a:pt x="295524" y="3157237"/>
                            </a:lnTo>
                            <a:lnTo>
                              <a:pt x="293620" y="3148666"/>
                            </a:lnTo>
                            <a:lnTo>
                              <a:pt x="292032" y="3139777"/>
                            </a:lnTo>
                            <a:lnTo>
                              <a:pt x="290763" y="3130888"/>
                            </a:lnTo>
                            <a:lnTo>
                              <a:pt x="289810" y="3121681"/>
                            </a:lnTo>
                            <a:lnTo>
                              <a:pt x="289810" y="3112475"/>
                            </a:lnTo>
                            <a:lnTo>
                              <a:pt x="289810" y="1860412"/>
                            </a:lnTo>
                            <a:lnTo>
                              <a:pt x="289810" y="1585174"/>
                            </a:lnTo>
                            <a:lnTo>
                              <a:pt x="289810" y="1189300"/>
                            </a:lnTo>
                            <a:lnTo>
                              <a:pt x="284097" y="1211840"/>
                            </a:lnTo>
                            <a:lnTo>
                              <a:pt x="278383" y="1235332"/>
                            </a:lnTo>
                            <a:lnTo>
                              <a:pt x="272669" y="1261047"/>
                            </a:lnTo>
                            <a:lnTo>
                              <a:pt x="267273" y="1288031"/>
                            </a:lnTo>
                            <a:lnTo>
                              <a:pt x="262512" y="1316285"/>
                            </a:lnTo>
                            <a:lnTo>
                              <a:pt x="257750" y="1346443"/>
                            </a:lnTo>
                            <a:lnTo>
                              <a:pt x="253306" y="1378507"/>
                            </a:lnTo>
                            <a:lnTo>
                              <a:pt x="249497" y="1411840"/>
                            </a:lnTo>
                            <a:lnTo>
                              <a:pt x="245371" y="1447078"/>
                            </a:lnTo>
                            <a:lnTo>
                              <a:pt x="242514" y="1483904"/>
                            </a:lnTo>
                            <a:lnTo>
                              <a:pt x="239340" y="1522951"/>
                            </a:lnTo>
                            <a:lnTo>
                              <a:pt x="237118" y="1563904"/>
                            </a:lnTo>
                            <a:lnTo>
                              <a:pt x="235213" y="1606443"/>
                            </a:lnTo>
                            <a:lnTo>
                              <a:pt x="233943" y="1650888"/>
                            </a:lnTo>
                            <a:lnTo>
                              <a:pt x="233309" y="1696920"/>
                            </a:lnTo>
                            <a:lnTo>
                              <a:pt x="232674" y="1745491"/>
                            </a:lnTo>
                            <a:lnTo>
                              <a:pt x="232674" y="1777554"/>
                            </a:lnTo>
                            <a:lnTo>
                              <a:pt x="233309" y="1810253"/>
                            </a:lnTo>
                            <a:lnTo>
                              <a:pt x="233943" y="1843904"/>
                            </a:lnTo>
                            <a:lnTo>
                              <a:pt x="234896" y="1878189"/>
                            </a:lnTo>
                            <a:lnTo>
                              <a:pt x="235848" y="1913745"/>
                            </a:lnTo>
                            <a:lnTo>
                              <a:pt x="237118" y="1949618"/>
                            </a:lnTo>
                            <a:lnTo>
                              <a:pt x="238705" y="1986761"/>
                            </a:lnTo>
                            <a:lnTo>
                              <a:pt x="240927" y="2024539"/>
                            </a:lnTo>
                            <a:lnTo>
                              <a:pt x="241244" y="2030570"/>
                            </a:lnTo>
                            <a:lnTo>
                              <a:pt x="240927" y="2036602"/>
                            </a:lnTo>
                            <a:lnTo>
                              <a:pt x="240609" y="2042316"/>
                            </a:lnTo>
                            <a:lnTo>
                              <a:pt x="239657" y="2048348"/>
                            </a:lnTo>
                            <a:lnTo>
                              <a:pt x="238705" y="2053745"/>
                            </a:lnTo>
                            <a:lnTo>
                              <a:pt x="237435" y="2059459"/>
                            </a:lnTo>
                            <a:lnTo>
                              <a:pt x="236165" y="2064856"/>
                            </a:lnTo>
                            <a:lnTo>
                              <a:pt x="234261" y="2070253"/>
                            </a:lnTo>
                            <a:lnTo>
                              <a:pt x="232039" y="2075332"/>
                            </a:lnTo>
                            <a:lnTo>
                              <a:pt x="229817" y="2080729"/>
                            </a:lnTo>
                            <a:lnTo>
                              <a:pt x="227277" y="2085808"/>
                            </a:lnTo>
                            <a:lnTo>
                              <a:pt x="224421" y="2090888"/>
                            </a:lnTo>
                            <a:lnTo>
                              <a:pt x="221564" y="2095332"/>
                            </a:lnTo>
                            <a:lnTo>
                              <a:pt x="218072" y="2100094"/>
                            </a:lnTo>
                            <a:lnTo>
                              <a:pt x="214898" y="2104539"/>
                            </a:lnTo>
                            <a:lnTo>
                              <a:pt x="211089" y="2108666"/>
                            </a:lnTo>
                            <a:lnTo>
                              <a:pt x="207597" y="2112793"/>
                            </a:lnTo>
                            <a:lnTo>
                              <a:pt x="203470" y="2116602"/>
                            </a:lnTo>
                            <a:lnTo>
                              <a:pt x="199344" y="2120412"/>
                            </a:lnTo>
                            <a:lnTo>
                              <a:pt x="194900" y="2123586"/>
                            </a:lnTo>
                            <a:lnTo>
                              <a:pt x="190456" y="2127078"/>
                            </a:lnTo>
                            <a:lnTo>
                              <a:pt x="185695" y="2129936"/>
                            </a:lnTo>
                            <a:lnTo>
                              <a:pt x="180616" y="2133110"/>
                            </a:lnTo>
                            <a:lnTo>
                              <a:pt x="175537" y="2135650"/>
                            </a:lnTo>
                            <a:lnTo>
                              <a:pt x="170776" y="2137872"/>
                            </a:lnTo>
                            <a:lnTo>
                              <a:pt x="165379" y="2140094"/>
                            </a:lnTo>
                            <a:lnTo>
                              <a:pt x="159666" y="2141999"/>
                            </a:lnTo>
                            <a:lnTo>
                              <a:pt x="153952" y="2143586"/>
                            </a:lnTo>
                            <a:lnTo>
                              <a:pt x="148556" y="2144856"/>
                            </a:lnTo>
                            <a:lnTo>
                              <a:pt x="142842" y="2145809"/>
                            </a:lnTo>
                            <a:lnTo>
                              <a:pt x="136811" y="2146443"/>
                            </a:lnTo>
                            <a:lnTo>
                              <a:pt x="130780" y="2147396"/>
                            </a:lnTo>
                            <a:lnTo>
                              <a:pt x="124431" y="2147396"/>
                            </a:lnTo>
                            <a:lnTo>
                              <a:pt x="119035" y="2147396"/>
                            </a:lnTo>
                            <a:lnTo>
                              <a:pt x="113321" y="2146761"/>
                            </a:lnTo>
                            <a:lnTo>
                              <a:pt x="107608" y="2145809"/>
                            </a:lnTo>
                            <a:lnTo>
                              <a:pt x="101894" y="2145174"/>
                            </a:lnTo>
                            <a:lnTo>
                              <a:pt x="96498" y="2143904"/>
                            </a:lnTo>
                            <a:lnTo>
                              <a:pt x="91419" y="2142634"/>
                            </a:lnTo>
                            <a:lnTo>
                              <a:pt x="86023" y="2141047"/>
                            </a:lnTo>
                            <a:lnTo>
                              <a:pt x="80944" y="2138824"/>
                            </a:lnTo>
                            <a:lnTo>
                              <a:pt x="76182" y="2136602"/>
                            </a:lnTo>
                            <a:lnTo>
                              <a:pt x="71104" y="2134380"/>
                            </a:lnTo>
                            <a:lnTo>
                              <a:pt x="66342" y="2131523"/>
                            </a:lnTo>
                            <a:lnTo>
                              <a:pt x="61898" y="2128983"/>
                            </a:lnTo>
                            <a:lnTo>
                              <a:pt x="57137" y="2125809"/>
                            </a:lnTo>
                            <a:lnTo>
                              <a:pt x="52693" y="2122634"/>
                            </a:lnTo>
                            <a:lnTo>
                              <a:pt x="48884" y="2119142"/>
                            </a:lnTo>
                            <a:lnTo>
                              <a:pt x="44757" y="2115650"/>
                            </a:lnTo>
                            <a:lnTo>
                              <a:pt x="40948" y="2111840"/>
                            </a:lnTo>
                            <a:lnTo>
                              <a:pt x="37139" y="2107713"/>
                            </a:lnTo>
                            <a:lnTo>
                              <a:pt x="33965" y="2103586"/>
                            </a:lnTo>
                            <a:lnTo>
                              <a:pt x="30473" y="2099459"/>
                            </a:lnTo>
                            <a:lnTo>
                              <a:pt x="27299" y="2094697"/>
                            </a:lnTo>
                            <a:lnTo>
                              <a:pt x="24442" y="2090253"/>
                            </a:lnTo>
                            <a:lnTo>
                              <a:pt x="21903" y="2085491"/>
                            </a:lnTo>
                            <a:lnTo>
                              <a:pt x="19363" y="2080412"/>
                            </a:lnTo>
                            <a:lnTo>
                              <a:pt x="17141" y="2075332"/>
                            </a:lnTo>
                            <a:lnTo>
                              <a:pt x="15237" y="2070570"/>
                            </a:lnTo>
                            <a:lnTo>
                              <a:pt x="13332" y="2065173"/>
                            </a:lnTo>
                            <a:lnTo>
                              <a:pt x="12062" y="2059777"/>
                            </a:lnTo>
                            <a:lnTo>
                              <a:pt x="10475" y="2054062"/>
                            </a:lnTo>
                            <a:lnTo>
                              <a:pt x="9523" y="2048666"/>
                            </a:lnTo>
                            <a:lnTo>
                              <a:pt x="8888" y="2042951"/>
                            </a:lnTo>
                            <a:lnTo>
                              <a:pt x="8253" y="2037237"/>
                            </a:lnTo>
                            <a:lnTo>
                              <a:pt x="6349" y="1997872"/>
                            </a:lnTo>
                            <a:lnTo>
                              <a:pt x="4762" y="1959459"/>
                            </a:lnTo>
                            <a:lnTo>
                              <a:pt x="3174" y="1921681"/>
                            </a:lnTo>
                            <a:lnTo>
                              <a:pt x="1905" y="1884856"/>
                            </a:lnTo>
                            <a:lnTo>
                              <a:pt x="952" y="1848983"/>
                            </a:lnTo>
                            <a:lnTo>
                              <a:pt x="318" y="1813745"/>
                            </a:lnTo>
                            <a:lnTo>
                              <a:pt x="0" y="1779142"/>
                            </a:lnTo>
                            <a:lnTo>
                              <a:pt x="0" y="1745491"/>
                            </a:lnTo>
                            <a:lnTo>
                              <a:pt x="0" y="1715650"/>
                            </a:lnTo>
                            <a:lnTo>
                              <a:pt x="318" y="1686126"/>
                            </a:lnTo>
                            <a:lnTo>
                              <a:pt x="952" y="1657554"/>
                            </a:lnTo>
                            <a:lnTo>
                              <a:pt x="1587" y="1629300"/>
                            </a:lnTo>
                            <a:lnTo>
                              <a:pt x="2540" y="1601681"/>
                            </a:lnTo>
                            <a:lnTo>
                              <a:pt x="3492" y="1574697"/>
                            </a:lnTo>
                            <a:lnTo>
                              <a:pt x="5079" y="1548348"/>
                            </a:lnTo>
                            <a:lnTo>
                              <a:pt x="6349" y="1522634"/>
                            </a:lnTo>
                            <a:lnTo>
                              <a:pt x="7936" y="1497555"/>
                            </a:lnTo>
                            <a:lnTo>
                              <a:pt x="9523" y="1473110"/>
                            </a:lnTo>
                            <a:lnTo>
                              <a:pt x="11745" y="1448666"/>
                            </a:lnTo>
                            <a:lnTo>
                              <a:pt x="13967" y="1425491"/>
                            </a:lnTo>
                            <a:lnTo>
                              <a:pt x="15871" y="1402634"/>
                            </a:lnTo>
                            <a:lnTo>
                              <a:pt x="18728" y="1380094"/>
                            </a:lnTo>
                            <a:lnTo>
                              <a:pt x="21268" y="1358507"/>
                            </a:lnTo>
                            <a:lnTo>
                              <a:pt x="23807" y="1336920"/>
                            </a:lnTo>
                            <a:lnTo>
                              <a:pt x="26981" y="1316285"/>
                            </a:lnTo>
                            <a:lnTo>
                              <a:pt x="29838" y="1295967"/>
                            </a:lnTo>
                            <a:lnTo>
                              <a:pt x="33012" y="1275967"/>
                            </a:lnTo>
                            <a:lnTo>
                              <a:pt x="36187" y="1256602"/>
                            </a:lnTo>
                            <a:lnTo>
                              <a:pt x="39996" y="1237872"/>
                            </a:lnTo>
                            <a:lnTo>
                              <a:pt x="43488" y="1219459"/>
                            </a:lnTo>
                            <a:lnTo>
                              <a:pt x="47297" y="1201681"/>
                            </a:lnTo>
                            <a:lnTo>
                              <a:pt x="51106" y="1184221"/>
                            </a:lnTo>
                            <a:lnTo>
                              <a:pt x="55232" y="1167396"/>
                            </a:lnTo>
                            <a:lnTo>
                              <a:pt x="59041" y="1150888"/>
                            </a:lnTo>
                            <a:lnTo>
                              <a:pt x="63485" y="1134697"/>
                            </a:lnTo>
                            <a:lnTo>
                              <a:pt x="67612" y="1119142"/>
                            </a:lnTo>
                            <a:lnTo>
                              <a:pt x="72056" y="1103904"/>
                            </a:lnTo>
                            <a:lnTo>
                              <a:pt x="76817" y="1088983"/>
                            </a:lnTo>
                            <a:lnTo>
                              <a:pt x="81261" y="1074697"/>
                            </a:lnTo>
                            <a:lnTo>
                              <a:pt x="86023" y="1060729"/>
                            </a:lnTo>
                            <a:lnTo>
                              <a:pt x="91102" y="1047078"/>
                            </a:lnTo>
                            <a:lnTo>
                              <a:pt x="95863" y="1033745"/>
                            </a:lnTo>
                            <a:lnTo>
                              <a:pt x="100942" y="1020729"/>
                            </a:lnTo>
                            <a:lnTo>
                              <a:pt x="106338" y="1008666"/>
                            </a:lnTo>
                            <a:lnTo>
                              <a:pt x="111734" y="996285"/>
                            </a:lnTo>
                            <a:lnTo>
                              <a:pt x="116813" y="984539"/>
                            </a:lnTo>
                            <a:lnTo>
                              <a:pt x="122209" y="973110"/>
                            </a:lnTo>
                            <a:lnTo>
                              <a:pt x="127923" y="961999"/>
                            </a:lnTo>
                            <a:lnTo>
                              <a:pt x="133637" y="951205"/>
                            </a:lnTo>
                            <a:lnTo>
                              <a:pt x="139350" y="940729"/>
                            </a:lnTo>
                            <a:lnTo>
                              <a:pt x="145064" y="930570"/>
                            </a:lnTo>
                            <a:lnTo>
                              <a:pt x="151095" y="920729"/>
                            </a:lnTo>
                            <a:lnTo>
                              <a:pt x="157126" y="911205"/>
                            </a:lnTo>
                            <a:lnTo>
                              <a:pt x="163475" y="902316"/>
                            </a:lnTo>
                            <a:lnTo>
                              <a:pt x="169506" y="893110"/>
                            </a:lnTo>
                            <a:lnTo>
                              <a:pt x="175537" y="884856"/>
                            </a:lnTo>
                            <a:lnTo>
                              <a:pt x="181885" y="876602"/>
                            </a:lnTo>
                            <a:lnTo>
                              <a:pt x="188234" y="868666"/>
                            </a:lnTo>
                            <a:lnTo>
                              <a:pt x="194900" y="861047"/>
                            </a:lnTo>
                            <a:lnTo>
                              <a:pt x="201248" y="853745"/>
                            </a:lnTo>
                            <a:lnTo>
                              <a:pt x="207914" y="846761"/>
                            </a:lnTo>
                            <a:lnTo>
                              <a:pt x="214580" y="840094"/>
                            </a:lnTo>
                            <a:lnTo>
                              <a:pt x="221246" y="833427"/>
                            </a:lnTo>
                            <a:lnTo>
                              <a:pt x="227912" y="827396"/>
                            </a:lnTo>
                            <a:lnTo>
                              <a:pt x="234578" y="821364"/>
                            </a:lnTo>
                            <a:lnTo>
                              <a:pt x="241244" y="815967"/>
                            </a:lnTo>
                            <a:lnTo>
                              <a:pt x="248228" y="810570"/>
                            </a:lnTo>
                            <a:lnTo>
                              <a:pt x="254894" y="805491"/>
                            </a:lnTo>
                            <a:lnTo>
                              <a:pt x="261242" y="800412"/>
                            </a:lnTo>
                            <a:lnTo>
                              <a:pt x="268225" y="796285"/>
                            </a:lnTo>
                            <a:lnTo>
                              <a:pt x="275209" y="791840"/>
                            </a:lnTo>
                            <a:lnTo>
                              <a:pt x="281875" y="788031"/>
                            </a:lnTo>
                            <a:lnTo>
                              <a:pt x="288541" y="784221"/>
                            </a:lnTo>
                            <a:lnTo>
                              <a:pt x="295207" y="780729"/>
                            </a:lnTo>
                            <a:lnTo>
                              <a:pt x="308221" y="774697"/>
                            </a:lnTo>
                            <a:lnTo>
                              <a:pt x="320918" y="769300"/>
                            </a:lnTo>
                            <a:lnTo>
                              <a:pt x="332980" y="765174"/>
                            </a:lnTo>
                            <a:lnTo>
                              <a:pt x="345043" y="761681"/>
                            </a:lnTo>
                            <a:lnTo>
                              <a:pt x="356470" y="759142"/>
                            </a:lnTo>
                            <a:lnTo>
                              <a:pt x="366945" y="756920"/>
                            </a:lnTo>
                            <a:lnTo>
                              <a:pt x="377103" y="755332"/>
                            </a:lnTo>
                            <a:lnTo>
                              <a:pt x="383134" y="754380"/>
                            </a:lnTo>
                            <a:lnTo>
                              <a:pt x="389165" y="753427"/>
                            </a:lnTo>
                            <a:lnTo>
                              <a:pt x="395831" y="752793"/>
                            </a:lnTo>
                            <a:lnTo>
                              <a:pt x="402179" y="752475"/>
                            </a:lnTo>
                            <a:close/>
                            <a:moveTo>
                              <a:pt x="675470" y="0"/>
                            </a:moveTo>
                            <a:lnTo>
                              <a:pt x="683419" y="0"/>
                            </a:lnTo>
                            <a:lnTo>
                              <a:pt x="692004" y="0"/>
                            </a:lnTo>
                            <a:lnTo>
                              <a:pt x="700271" y="318"/>
                            </a:lnTo>
                            <a:lnTo>
                              <a:pt x="708220" y="636"/>
                            </a:lnTo>
                            <a:lnTo>
                              <a:pt x="716487" y="1589"/>
                            </a:lnTo>
                            <a:lnTo>
                              <a:pt x="724754" y="2542"/>
                            </a:lnTo>
                            <a:lnTo>
                              <a:pt x="732703" y="3814"/>
                            </a:lnTo>
                            <a:lnTo>
                              <a:pt x="740970" y="5085"/>
                            </a:lnTo>
                            <a:lnTo>
                              <a:pt x="749555" y="6674"/>
                            </a:lnTo>
                            <a:lnTo>
                              <a:pt x="757822" y="8263"/>
                            </a:lnTo>
                            <a:lnTo>
                              <a:pt x="766089" y="10488"/>
                            </a:lnTo>
                            <a:lnTo>
                              <a:pt x="774038" y="12712"/>
                            </a:lnTo>
                            <a:lnTo>
                              <a:pt x="781987" y="14937"/>
                            </a:lnTo>
                            <a:lnTo>
                              <a:pt x="789936" y="17479"/>
                            </a:lnTo>
                            <a:lnTo>
                              <a:pt x="797568" y="20658"/>
                            </a:lnTo>
                            <a:lnTo>
                              <a:pt x="805517" y="23518"/>
                            </a:lnTo>
                            <a:lnTo>
                              <a:pt x="812830" y="26696"/>
                            </a:lnTo>
                            <a:lnTo>
                              <a:pt x="820779" y="29874"/>
                            </a:lnTo>
                            <a:lnTo>
                              <a:pt x="828092" y="33688"/>
                            </a:lnTo>
                            <a:lnTo>
                              <a:pt x="835405" y="37184"/>
                            </a:lnTo>
                            <a:lnTo>
                              <a:pt x="842400" y="40997"/>
                            </a:lnTo>
                            <a:lnTo>
                              <a:pt x="849395" y="44811"/>
                            </a:lnTo>
                            <a:lnTo>
                              <a:pt x="856391" y="49260"/>
                            </a:lnTo>
                            <a:lnTo>
                              <a:pt x="862750" y="53710"/>
                            </a:lnTo>
                            <a:lnTo>
                              <a:pt x="876104" y="62608"/>
                            </a:lnTo>
                            <a:lnTo>
                              <a:pt x="888823" y="72142"/>
                            </a:lnTo>
                            <a:lnTo>
                              <a:pt x="900905" y="82630"/>
                            </a:lnTo>
                            <a:lnTo>
                              <a:pt x="912352" y="93118"/>
                            </a:lnTo>
                            <a:lnTo>
                              <a:pt x="923481" y="104559"/>
                            </a:lnTo>
                            <a:lnTo>
                              <a:pt x="933973" y="116318"/>
                            </a:lnTo>
                            <a:lnTo>
                              <a:pt x="943830" y="128712"/>
                            </a:lnTo>
                            <a:lnTo>
                              <a:pt x="953051" y="141425"/>
                            </a:lnTo>
                            <a:lnTo>
                              <a:pt x="961636" y="154773"/>
                            </a:lnTo>
                            <a:lnTo>
                              <a:pt x="969585" y="168120"/>
                            </a:lnTo>
                            <a:lnTo>
                              <a:pt x="976898" y="182104"/>
                            </a:lnTo>
                            <a:lnTo>
                              <a:pt x="983576" y="196405"/>
                            </a:lnTo>
                            <a:lnTo>
                              <a:pt x="989617" y="211025"/>
                            </a:lnTo>
                            <a:lnTo>
                              <a:pt x="995022" y="225962"/>
                            </a:lnTo>
                            <a:lnTo>
                              <a:pt x="999792" y="240899"/>
                            </a:lnTo>
                            <a:lnTo>
                              <a:pt x="1003289" y="256471"/>
                            </a:lnTo>
                            <a:lnTo>
                              <a:pt x="1006469" y="272044"/>
                            </a:lnTo>
                            <a:lnTo>
                              <a:pt x="1009012" y="287616"/>
                            </a:lnTo>
                            <a:lnTo>
                              <a:pt x="1010602" y="303825"/>
                            </a:lnTo>
                            <a:lnTo>
                              <a:pt x="1010920" y="312088"/>
                            </a:lnTo>
                            <a:lnTo>
                              <a:pt x="1011238" y="320033"/>
                            </a:lnTo>
                            <a:lnTo>
                              <a:pt x="1011238" y="327978"/>
                            </a:lnTo>
                            <a:lnTo>
                              <a:pt x="1011238" y="336241"/>
                            </a:lnTo>
                            <a:lnTo>
                              <a:pt x="1010920" y="344186"/>
                            </a:lnTo>
                            <a:lnTo>
                              <a:pt x="1010284" y="352449"/>
                            </a:lnTo>
                            <a:lnTo>
                              <a:pt x="1009648" y="361030"/>
                            </a:lnTo>
                            <a:lnTo>
                              <a:pt x="1008695" y="369293"/>
                            </a:lnTo>
                            <a:lnTo>
                              <a:pt x="1007741" y="377238"/>
                            </a:lnTo>
                            <a:lnTo>
                              <a:pt x="1005833" y="385501"/>
                            </a:lnTo>
                            <a:lnTo>
                              <a:pt x="1004561" y="393764"/>
                            </a:lnTo>
                            <a:lnTo>
                              <a:pt x="1002653" y="402027"/>
                            </a:lnTo>
                            <a:lnTo>
                              <a:pt x="1000745" y="410290"/>
                            </a:lnTo>
                            <a:lnTo>
                              <a:pt x="998202" y="418553"/>
                            </a:lnTo>
                            <a:lnTo>
                              <a:pt x="995976" y="426498"/>
                            </a:lnTo>
                            <a:lnTo>
                              <a:pt x="993432" y="434444"/>
                            </a:lnTo>
                            <a:lnTo>
                              <a:pt x="990571" y="442071"/>
                            </a:lnTo>
                            <a:lnTo>
                              <a:pt x="987709" y="449698"/>
                            </a:lnTo>
                            <a:lnTo>
                              <a:pt x="984529" y="457326"/>
                            </a:lnTo>
                            <a:lnTo>
                              <a:pt x="981350" y="464953"/>
                            </a:lnTo>
                            <a:lnTo>
                              <a:pt x="977534" y="472263"/>
                            </a:lnTo>
                            <a:lnTo>
                              <a:pt x="974037" y="479572"/>
                            </a:lnTo>
                            <a:lnTo>
                              <a:pt x="970221" y="486564"/>
                            </a:lnTo>
                            <a:lnTo>
                              <a:pt x="966406" y="493556"/>
                            </a:lnTo>
                            <a:lnTo>
                              <a:pt x="957821" y="507222"/>
                            </a:lnTo>
                            <a:lnTo>
                              <a:pt x="948600" y="520570"/>
                            </a:lnTo>
                            <a:lnTo>
                              <a:pt x="939061" y="533282"/>
                            </a:lnTo>
                            <a:lnTo>
                              <a:pt x="928886" y="545041"/>
                            </a:lnTo>
                            <a:lnTo>
                              <a:pt x="917757" y="556800"/>
                            </a:lnTo>
                            <a:lnTo>
                              <a:pt x="906629" y="567923"/>
                            </a:lnTo>
                            <a:lnTo>
                              <a:pt x="894864" y="578411"/>
                            </a:lnTo>
                            <a:lnTo>
                              <a:pt x="882463" y="588263"/>
                            </a:lnTo>
                            <a:lnTo>
                              <a:pt x="869745" y="597479"/>
                            </a:lnTo>
                            <a:lnTo>
                              <a:pt x="856709" y="606060"/>
                            </a:lnTo>
                            <a:lnTo>
                              <a:pt x="843036" y="614005"/>
                            </a:lnTo>
                            <a:lnTo>
                              <a:pt x="829364" y="621315"/>
                            </a:lnTo>
                            <a:lnTo>
                              <a:pt x="815055" y="627989"/>
                            </a:lnTo>
                            <a:lnTo>
                              <a:pt x="800429" y="634027"/>
                            </a:lnTo>
                            <a:lnTo>
                              <a:pt x="785485" y="639430"/>
                            </a:lnTo>
                            <a:lnTo>
                              <a:pt x="770223" y="643879"/>
                            </a:lnTo>
                            <a:lnTo>
                              <a:pt x="754643" y="647693"/>
                            </a:lnTo>
                            <a:lnTo>
                              <a:pt x="739063" y="650871"/>
                            </a:lnTo>
                            <a:lnTo>
                              <a:pt x="723482" y="653413"/>
                            </a:lnTo>
                            <a:lnTo>
                              <a:pt x="707266" y="654685"/>
                            </a:lnTo>
                            <a:lnTo>
                              <a:pt x="699317" y="655320"/>
                            </a:lnTo>
                            <a:lnTo>
                              <a:pt x="691368" y="655638"/>
                            </a:lnTo>
                            <a:lnTo>
                              <a:pt x="682783" y="655638"/>
                            </a:lnTo>
                            <a:lnTo>
                              <a:pt x="674834" y="655638"/>
                            </a:lnTo>
                            <a:lnTo>
                              <a:pt x="666567" y="655320"/>
                            </a:lnTo>
                            <a:lnTo>
                              <a:pt x="658618" y="654685"/>
                            </a:lnTo>
                            <a:lnTo>
                              <a:pt x="650351" y="654049"/>
                            </a:lnTo>
                            <a:lnTo>
                              <a:pt x="642084" y="653096"/>
                            </a:lnTo>
                            <a:lnTo>
                              <a:pt x="633499" y="651824"/>
                            </a:lnTo>
                            <a:lnTo>
                              <a:pt x="625550" y="650235"/>
                            </a:lnTo>
                            <a:lnTo>
                              <a:pt x="617283" y="648964"/>
                            </a:lnTo>
                            <a:lnTo>
                              <a:pt x="609016" y="647057"/>
                            </a:lnTo>
                            <a:lnTo>
                              <a:pt x="600749" y="644833"/>
                            </a:lnTo>
                            <a:lnTo>
                              <a:pt x="592800" y="642608"/>
                            </a:lnTo>
                            <a:lnTo>
                              <a:pt x="584851" y="640383"/>
                            </a:lnTo>
                            <a:lnTo>
                              <a:pt x="576902" y="637523"/>
                            </a:lnTo>
                            <a:lnTo>
                              <a:pt x="568953" y="634981"/>
                            </a:lnTo>
                            <a:lnTo>
                              <a:pt x="561004" y="632120"/>
                            </a:lnTo>
                            <a:lnTo>
                              <a:pt x="553691" y="628942"/>
                            </a:lnTo>
                            <a:lnTo>
                              <a:pt x="546059" y="625764"/>
                            </a:lnTo>
                            <a:lnTo>
                              <a:pt x="538746" y="621950"/>
                            </a:lnTo>
                            <a:lnTo>
                              <a:pt x="531433" y="618454"/>
                            </a:lnTo>
                            <a:lnTo>
                              <a:pt x="524438" y="614641"/>
                            </a:lnTo>
                            <a:lnTo>
                              <a:pt x="517443" y="610827"/>
                            </a:lnTo>
                            <a:lnTo>
                              <a:pt x="503771" y="601928"/>
                            </a:lnTo>
                            <a:lnTo>
                              <a:pt x="490734" y="593030"/>
                            </a:lnTo>
                            <a:lnTo>
                              <a:pt x="478016" y="583496"/>
                            </a:lnTo>
                            <a:lnTo>
                              <a:pt x="465615" y="573008"/>
                            </a:lnTo>
                            <a:lnTo>
                              <a:pt x="454168" y="562202"/>
                            </a:lnTo>
                            <a:lnTo>
                              <a:pt x="443040" y="550761"/>
                            </a:lnTo>
                            <a:lnTo>
                              <a:pt x="432547" y="539320"/>
                            </a:lnTo>
                            <a:lnTo>
                              <a:pt x="422690" y="526926"/>
                            </a:lnTo>
                            <a:lnTo>
                              <a:pt x="413787" y="513896"/>
                            </a:lnTo>
                            <a:lnTo>
                              <a:pt x="405202" y="500865"/>
                            </a:lnTo>
                            <a:lnTo>
                              <a:pt x="396935" y="487200"/>
                            </a:lnTo>
                            <a:lnTo>
                              <a:pt x="389622" y="473216"/>
                            </a:lnTo>
                            <a:lnTo>
                              <a:pt x="383263" y="458915"/>
                            </a:lnTo>
                            <a:lnTo>
                              <a:pt x="377222" y="444614"/>
                            </a:lnTo>
                            <a:lnTo>
                              <a:pt x="371816" y="429677"/>
                            </a:lnTo>
                            <a:lnTo>
                              <a:pt x="367047" y="414422"/>
                            </a:lnTo>
                            <a:lnTo>
                              <a:pt x="363231" y="399167"/>
                            </a:lnTo>
                            <a:lnTo>
                              <a:pt x="360052" y="383594"/>
                            </a:lnTo>
                            <a:lnTo>
                              <a:pt x="357826" y="367704"/>
                            </a:lnTo>
                            <a:lnTo>
                              <a:pt x="356236" y="351496"/>
                            </a:lnTo>
                            <a:lnTo>
                              <a:pt x="355918" y="343551"/>
                            </a:lnTo>
                            <a:lnTo>
                              <a:pt x="355600" y="335605"/>
                            </a:lnTo>
                            <a:lnTo>
                              <a:pt x="355600" y="327342"/>
                            </a:lnTo>
                            <a:lnTo>
                              <a:pt x="355600" y="319397"/>
                            </a:lnTo>
                            <a:lnTo>
                              <a:pt x="355918" y="311134"/>
                            </a:lnTo>
                            <a:lnTo>
                              <a:pt x="356554" y="303189"/>
                            </a:lnTo>
                            <a:lnTo>
                              <a:pt x="357190" y="294608"/>
                            </a:lnTo>
                            <a:lnTo>
                              <a:pt x="358144" y="286345"/>
                            </a:lnTo>
                            <a:lnTo>
                              <a:pt x="359098" y="278082"/>
                            </a:lnTo>
                            <a:lnTo>
                              <a:pt x="360370" y="269819"/>
                            </a:lnTo>
                            <a:lnTo>
                              <a:pt x="362277" y="261874"/>
                            </a:lnTo>
                            <a:lnTo>
                              <a:pt x="364185" y="253611"/>
                            </a:lnTo>
                            <a:lnTo>
                              <a:pt x="366093" y="245030"/>
                            </a:lnTo>
                            <a:lnTo>
                              <a:pt x="368001" y="237085"/>
                            </a:lnTo>
                            <a:lnTo>
                              <a:pt x="370862" y="229140"/>
                            </a:lnTo>
                            <a:lnTo>
                              <a:pt x="373088" y="221194"/>
                            </a:lnTo>
                            <a:lnTo>
                              <a:pt x="376268" y="213249"/>
                            </a:lnTo>
                            <a:lnTo>
                              <a:pt x="379129" y="205622"/>
                            </a:lnTo>
                            <a:lnTo>
                              <a:pt x="381991" y="197994"/>
                            </a:lnTo>
                            <a:lnTo>
                              <a:pt x="385489" y="190685"/>
                            </a:lnTo>
                            <a:lnTo>
                              <a:pt x="388986" y="183375"/>
                            </a:lnTo>
                            <a:lnTo>
                              <a:pt x="392802" y="176066"/>
                            </a:lnTo>
                            <a:lnTo>
                              <a:pt x="396299" y="169074"/>
                            </a:lnTo>
                            <a:lnTo>
                              <a:pt x="400433" y="161764"/>
                            </a:lnTo>
                            <a:lnTo>
                              <a:pt x="409018" y="148099"/>
                            </a:lnTo>
                            <a:lnTo>
                              <a:pt x="417921" y="135068"/>
                            </a:lnTo>
                            <a:lnTo>
                              <a:pt x="427778" y="122356"/>
                            </a:lnTo>
                            <a:lnTo>
                              <a:pt x="437952" y="109962"/>
                            </a:lnTo>
                            <a:lnTo>
                              <a:pt x="448763" y="98521"/>
                            </a:lnTo>
                            <a:lnTo>
                              <a:pt x="460210" y="87397"/>
                            </a:lnTo>
                            <a:lnTo>
                              <a:pt x="471974" y="77227"/>
                            </a:lnTo>
                            <a:lnTo>
                              <a:pt x="484375" y="67057"/>
                            </a:lnTo>
                            <a:lnTo>
                              <a:pt x="496775" y="57841"/>
                            </a:lnTo>
                            <a:lnTo>
                              <a:pt x="510130" y="49578"/>
                            </a:lnTo>
                            <a:lnTo>
                              <a:pt x="523802" y="41633"/>
                            </a:lnTo>
                            <a:lnTo>
                              <a:pt x="537474" y="34005"/>
                            </a:lnTo>
                            <a:lnTo>
                              <a:pt x="551783" y="27332"/>
                            </a:lnTo>
                            <a:lnTo>
                              <a:pt x="566409" y="21293"/>
                            </a:lnTo>
                            <a:lnTo>
                              <a:pt x="581353" y="16208"/>
                            </a:lnTo>
                            <a:lnTo>
                              <a:pt x="596297" y="11759"/>
                            </a:lnTo>
                            <a:lnTo>
                              <a:pt x="611878" y="7627"/>
                            </a:lnTo>
                            <a:lnTo>
                              <a:pt x="627776" y="4767"/>
                            </a:lnTo>
                            <a:lnTo>
                              <a:pt x="643356" y="2225"/>
                            </a:lnTo>
                            <a:lnTo>
                              <a:pt x="659572" y="636"/>
                            </a:lnTo>
                            <a:lnTo>
                              <a:pt x="667521" y="318"/>
                            </a:lnTo>
                            <a:lnTo>
                              <a:pt x="675470" y="0"/>
                            </a:lnTo>
                            <a:close/>
                          </a:path>
                        </a:pathLst>
                      </a:cu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  <a:extLst/>
                    </p:spPr>
                    <p:txBody>
                      <a:bodyPr anchor="ctr">
                        <a:scene3d>
                          <a:camera prst="orthographicFront"/>
                          <a:lightRig rig="threePt" dir="t"/>
                        </a:scene3d>
                        <a:sp3d>
                          <a:contourClr>
                            <a:srgbClr val="FFFFFF"/>
                          </a:contourClr>
                        </a:sp3d>
                      </a:bodyPr>
                      <a:lstStyle>
                        <a:defPPr>
                          <a:defRPr lang="zh-CN"/>
                        </a:defPPr>
                        <a:lvl1pPr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1pPr>
                        <a:lvl2pPr marL="4572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2pPr>
                        <a:lvl3pPr marL="9144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3pPr>
                        <a:lvl4pPr marL="13716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4pPr>
                        <a:lvl5pPr marL="18288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9pPr>
                      </a:lstStyle>
                      <a:p>
                        <a:pPr algn="ctr">
                          <a:defRPr/>
                        </a:pPr>
                        <a:endParaRPr lang="zh-CN" altLang="en-US" sz="100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endParaRPr>
                      </a:p>
                    </p:txBody>
                  </p:sp>
                  <p:sp>
                    <p:nvSpPr>
                      <p:cNvPr id="40" name="KSO_Shape">
                        <a:extLst>
                          <a:ext uri="{FF2B5EF4-FFF2-40B4-BE49-F238E27FC236}">
                            <a16:creationId xmlns:a16="http://schemas.microsoft.com/office/drawing/2014/main" id="{224FC206-C13C-4571-8113-DD504E777C6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7657925" y="2015670"/>
                        <a:ext cx="1833379" cy="4417783"/>
                      </a:xfrm>
                      <a:custGeom>
                        <a:avLst/>
                        <a:gdLst/>
                        <a:ahLst/>
                        <a:cxnLst/>
                        <a:rect l="0" t="0" r="r" b="b"/>
                        <a:pathLst>
                          <a:path w="1366838" h="3292475">
                            <a:moveTo>
                              <a:pt x="402179" y="752475"/>
                            </a:moveTo>
                            <a:lnTo>
                              <a:pt x="964659" y="752475"/>
                            </a:lnTo>
                            <a:lnTo>
                              <a:pt x="971008" y="752793"/>
                            </a:lnTo>
                            <a:lnTo>
                              <a:pt x="977673" y="753427"/>
                            </a:lnTo>
                            <a:lnTo>
                              <a:pt x="983387" y="754380"/>
                            </a:lnTo>
                            <a:lnTo>
                              <a:pt x="989736" y="755332"/>
                            </a:lnTo>
                            <a:lnTo>
                              <a:pt x="999893" y="756920"/>
                            </a:lnTo>
                            <a:lnTo>
                              <a:pt x="1010368" y="759142"/>
                            </a:lnTo>
                            <a:lnTo>
                              <a:pt x="1021796" y="761681"/>
                            </a:lnTo>
                            <a:lnTo>
                              <a:pt x="1033541" y="765174"/>
                            </a:lnTo>
                            <a:lnTo>
                              <a:pt x="1045920" y="769300"/>
                            </a:lnTo>
                            <a:lnTo>
                              <a:pt x="1058617" y="774697"/>
                            </a:lnTo>
                            <a:lnTo>
                              <a:pt x="1071632" y="780729"/>
                            </a:lnTo>
                            <a:lnTo>
                              <a:pt x="1078298" y="784221"/>
                            </a:lnTo>
                            <a:lnTo>
                              <a:pt x="1084646" y="788031"/>
                            </a:lnTo>
                            <a:lnTo>
                              <a:pt x="1093851" y="793110"/>
                            </a:lnTo>
                            <a:lnTo>
                              <a:pt x="1102739" y="799142"/>
                            </a:lnTo>
                            <a:lnTo>
                              <a:pt x="1111627" y="805491"/>
                            </a:lnTo>
                            <a:lnTo>
                              <a:pt x="1121150" y="812158"/>
                            </a:lnTo>
                            <a:lnTo>
                              <a:pt x="1130038" y="819459"/>
                            </a:lnTo>
                            <a:lnTo>
                              <a:pt x="1138926" y="827396"/>
                            </a:lnTo>
                            <a:lnTo>
                              <a:pt x="1147814" y="835650"/>
                            </a:lnTo>
                            <a:lnTo>
                              <a:pt x="1156702" y="844539"/>
                            </a:lnTo>
                            <a:lnTo>
                              <a:pt x="1165590" y="853745"/>
                            </a:lnTo>
                            <a:lnTo>
                              <a:pt x="1174160" y="863586"/>
                            </a:lnTo>
                            <a:lnTo>
                              <a:pt x="1182731" y="874062"/>
                            </a:lnTo>
                            <a:lnTo>
                              <a:pt x="1190984" y="884856"/>
                            </a:lnTo>
                            <a:lnTo>
                              <a:pt x="1199554" y="896285"/>
                            </a:lnTo>
                            <a:lnTo>
                              <a:pt x="1207808" y="908348"/>
                            </a:lnTo>
                            <a:lnTo>
                              <a:pt x="1215743" y="920729"/>
                            </a:lnTo>
                            <a:lnTo>
                              <a:pt x="1223361" y="933745"/>
                            </a:lnTo>
                            <a:lnTo>
                              <a:pt x="1230980" y="947713"/>
                            </a:lnTo>
                            <a:lnTo>
                              <a:pt x="1238598" y="961999"/>
                            </a:lnTo>
                            <a:lnTo>
                              <a:pt x="1245899" y="976920"/>
                            </a:lnTo>
                            <a:lnTo>
                              <a:pt x="1253200" y="992158"/>
                            </a:lnTo>
                            <a:lnTo>
                              <a:pt x="1260183" y="1008666"/>
                            </a:lnTo>
                            <a:lnTo>
                              <a:pt x="1267166" y="1025173"/>
                            </a:lnTo>
                            <a:lnTo>
                              <a:pt x="1274150" y="1042316"/>
                            </a:lnTo>
                            <a:lnTo>
                              <a:pt x="1280498" y="1060729"/>
                            </a:lnTo>
                            <a:lnTo>
                              <a:pt x="1286847" y="1079459"/>
                            </a:lnTo>
                            <a:lnTo>
                              <a:pt x="1293195" y="1098824"/>
                            </a:lnTo>
                            <a:lnTo>
                              <a:pt x="1298909" y="1119142"/>
                            </a:lnTo>
                            <a:lnTo>
                              <a:pt x="1304623" y="1140094"/>
                            </a:lnTo>
                            <a:lnTo>
                              <a:pt x="1310336" y="1161681"/>
                            </a:lnTo>
                            <a:lnTo>
                              <a:pt x="1315733" y="1184221"/>
                            </a:lnTo>
                            <a:lnTo>
                              <a:pt x="1320811" y="1207713"/>
                            </a:lnTo>
                            <a:lnTo>
                              <a:pt x="1325573" y="1231840"/>
                            </a:lnTo>
                            <a:lnTo>
                              <a:pt x="1330334" y="1256602"/>
                            </a:lnTo>
                            <a:lnTo>
                              <a:pt x="1334778" y="1282634"/>
                            </a:lnTo>
                            <a:lnTo>
                              <a:pt x="1338905" y="1309300"/>
                            </a:lnTo>
                            <a:lnTo>
                              <a:pt x="1343031" y="1336920"/>
                            </a:lnTo>
                            <a:lnTo>
                              <a:pt x="1346523" y="1365491"/>
                            </a:lnTo>
                            <a:lnTo>
                              <a:pt x="1350015" y="1395015"/>
                            </a:lnTo>
                            <a:lnTo>
                              <a:pt x="1352871" y="1425491"/>
                            </a:lnTo>
                            <a:lnTo>
                              <a:pt x="1355411" y="1456920"/>
                            </a:lnTo>
                            <a:lnTo>
                              <a:pt x="1358268" y="1489300"/>
                            </a:lnTo>
                            <a:lnTo>
                              <a:pt x="1360490" y="1522634"/>
                            </a:lnTo>
                            <a:lnTo>
                              <a:pt x="1362077" y="1557237"/>
                            </a:lnTo>
                            <a:lnTo>
                              <a:pt x="1363664" y="1592793"/>
                            </a:lnTo>
                            <a:lnTo>
                              <a:pt x="1365251" y="1629300"/>
                            </a:lnTo>
                            <a:lnTo>
                              <a:pt x="1365886" y="1667078"/>
                            </a:lnTo>
                            <a:lnTo>
                              <a:pt x="1366521" y="1705808"/>
                            </a:lnTo>
                            <a:lnTo>
                              <a:pt x="1366838" y="1745491"/>
                            </a:lnTo>
                            <a:lnTo>
                              <a:pt x="1366521" y="1779459"/>
                            </a:lnTo>
                            <a:lnTo>
                              <a:pt x="1366203" y="1813745"/>
                            </a:lnTo>
                            <a:lnTo>
                              <a:pt x="1365568" y="1848983"/>
                            </a:lnTo>
                            <a:lnTo>
                              <a:pt x="1364934" y="1884856"/>
                            </a:lnTo>
                            <a:lnTo>
                              <a:pt x="1363346" y="1921681"/>
                            </a:lnTo>
                            <a:lnTo>
                              <a:pt x="1362077" y="1959142"/>
                            </a:lnTo>
                            <a:lnTo>
                              <a:pt x="1360490" y="1997872"/>
                            </a:lnTo>
                            <a:lnTo>
                              <a:pt x="1358585" y="2037237"/>
                            </a:lnTo>
                            <a:lnTo>
                              <a:pt x="1357950" y="2042951"/>
                            </a:lnTo>
                            <a:lnTo>
                              <a:pt x="1357315" y="2048666"/>
                            </a:lnTo>
                            <a:lnTo>
                              <a:pt x="1356046" y="2054062"/>
                            </a:lnTo>
                            <a:lnTo>
                              <a:pt x="1354776" y="2059777"/>
                            </a:lnTo>
                            <a:lnTo>
                              <a:pt x="1353506" y="2065173"/>
                            </a:lnTo>
                            <a:lnTo>
                              <a:pt x="1351602" y="2070570"/>
                            </a:lnTo>
                            <a:lnTo>
                              <a:pt x="1349380" y="2075332"/>
                            </a:lnTo>
                            <a:lnTo>
                              <a:pt x="1347475" y="2080412"/>
                            </a:lnTo>
                            <a:lnTo>
                              <a:pt x="1344936" y="2085491"/>
                            </a:lnTo>
                            <a:lnTo>
                              <a:pt x="1342079" y="2090253"/>
                            </a:lnTo>
                            <a:lnTo>
                              <a:pt x="1339540" y="2094697"/>
                            </a:lnTo>
                            <a:lnTo>
                              <a:pt x="1336365" y="2099459"/>
                            </a:lnTo>
                            <a:lnTo>
                              <a:pt x="1332874" y="2103586"/>
                            </a:lnTo>
                            <a:lnTo>
                              <a:pt x="1329699" y="2107713"/>
                            </a:lnTo>
                            <a:lnTo>
                              <a:pt x="1325890" y="2111840"/>
                            </a:lnTo>
                            <a:lnTo>
                              <a:pt x="1322081" y="2115650"/>
                            </a:lnTo>
                            <a:lnTo>
                              <a:pt x="1317955" y="2119142"/>
                            </a:lnTo>
                            <a:lnTo>
                              <a:pt x="1314145" y="2122634"/>
                            </a:lnTo>
                            <a:lnTo>
                              <a:pt x="1309701" y="2125809"/>
                            </a:lnTo>
                            <a:lnTo>
                              <a:pt x="1304940" y="2128983"/>
                            </a:lnTo>
                            <a:lnTo>
                              <a:pt x="1300496" y="2131523"/>
                            </a:lnTo>
                            <a:lnTo>
                              <a:pt x="1295735" y="2134380"/>
                            </a:lnTo>
                            <a:lnTo>
                              <a:pt x="1290656" y="2136602"/>
                            </a:lnTo>
                            <a:lnTo>
                              <a:pt x="1285894" y="2138824"/>
                            </a:lnTo>
                            <a:lnTo>
                              <a:pt x="1280816" y="2141047"/>
                            </a:lnTo>
                            <a:lnTo>
                              <a:pt x="1275419" y="2142634"/>
                            </a:lnTo>
                            <a:lnTo>
                              <a:pt x="1270023" y="2143904"/>
                            </a:lnTo>
                            <a:lnTo>
                              <a:pt x="1264627" y="2145174"/>
                            </a:lnTo>
                            <a:lnTo>
                              <a:pt x="1259231" y="2145809"/>
                            </a:lnTo>
                            <a:lnTo>
                              <a:pt x="1253517" y="2146761"/>
                            </a:lnTo>
                            <a:lnTo>
                              <a:pt x="1247803" y="2147396"/>
                            </a:lnTo>
                            <a:lnTo>
                              <a:pt x="1242090" y="2147396"/>
                            </a:lnTo>
                            <a:lnTo>
                              <a:pt x="1236059" y="2147396"/>
                            </a:lnTo>
                            <a:lnTo>
                              <a:pt x="1230027" y="2146443"/>
                            </a:lnTo>
                            <a:lnTo>
                              <a:pt x="1223996" y="2145809"/>
                            </a:lnTo>
                            <a:lnTo>
                              <a:pt x="1218283" y="2144856"/>
                            </a:lnTo>
                            <a:lnTo>
                              <a:pt x="1212252" y="2143586"/>
                            </a:lnTo>
                            <a:lnTo>
                              <a:pt x="1207173" y="2141999"/>
                            </a:lnTo>
                            <a:lnTo>
                              <a:pt x="1201459" y="2140094"/>
                            </a:lnTo>
                            <a:lnTo>
                              <a:pt x="1196063" y="2137872"/>
                            </a:lnTo>
                            <a:lnTo>
                              <a:pt x="1190984" y="2135650"/>
                            </a:lnTo>
                            <a:lnTo>
                              <a:pt x="1186223" y="2133110"/>
                            </a:lnTo>
                            <a:lnTo>
                              <a:pt x="1181144" y="2129936"/>
                            </a:lnTo>
                            <a:lnTo>
                              <a:pt x="1176382" y="2127078"/>
                            </a:lnTo>
                            <a:lnTo>
                              <a:pt x="1171938" y="2123586"/>
                            </a:lnTo>
                            <a:lnTo>
                              <a:pt x="1167494" y="2120412"/>
                            </a:lnTo>
                            <a:lnTo>
                              <a:pt x="1163050" y="2116602"/>
                            </a:lnTo>
                            <a:lnTo>
                              <a:pt x="1159241" y="2112793"/>
                            </a:lnTo>
                            <a:lnTo>
                              <a:pt x="1155432" y="2108666"/>
                            </a:lnTo>
                            <a:lnTo>
                              <a:pt x="1151941" y="2104539"/>
                            </a:lnTo>
                            <a:lnTo>
                              <a:pt x="1148131" y="2100094"/>
                            </a:lnTo>
                            <a:lnTo>
                              <a:pt x="1145275" y="2095332"/>
                            </a:lnTo>
                            <a:lnTo>
                              <a:pt x="1142418" y="2090888"/>
                            </a:lnTo>
                            <a:lnTo>
                              <a:pt x="1139243" y="2085808"/>
                            </a:lnTo>
                            <a:lnTo>
                              <a:pt x="1137021" y="2080729"/>
                            </a:lnTo>
                            <a:lnTo>
                              <a:pt x="1134482" y="2075332"/>
                            </a:lnTo>
                            <a:lnTo>
                              <a:pt x="1132578" y="2070253"/>
                            </a:lnTo>
                            <a:lnTo>
                              <a:pt x="1130673" y="2064856"/>
                            </a:lnTo>
                            <a:lnTo>
                              <a:pt x="1129403" y="2059459"/>
                            </a:lnTo>
                            <a:lnTo>
                              <a:pt x="1128134" y="2053745"/>
                            </a:lnTo>
                            <a:lnTo>
                              <a:pt x="1126864" y="2048348"/>
                            </a:lnTo>
                            <a:lnTo>
                              <a:pt x="1126229" y="2042316"/>
                            </a:lnTo>
                            <a:lnTo>
                              <a:pt x="1125594" y="2036602"/>
                            </a:lnTo>
                            <a:lnTo>
                              <a:pt x="1125594" y="2030570"/>
                            </a:lnTo>
                            <a:lnTo>
                              <a:pt x="1125912" y="2024539"/>
                            </a:lnTo>
                            <a:lnTo>
                              <a:pt x="1127499" y="1986761"/>
                            </a:lnTo>
                            <a:lnTo>
                              <a:pt x="1129403" y="1949618"/>
                            </a:lnTo>
                            <a:lnTo>
                              <a:pt x="1130990" y="1913745"/>
                            </a:lnTo>
                            <a:lnTo>
                              <a:pt x="1131943" y="1878189"/>
                            </a:lnTo>
                            <a:lnTo>
                              <a:pt x="1132895" y="1843904"/>
                            </a:lnTo>
                            <a:lnTo>
                              <a:pt x="1133212" y="1810253"/>
                            </a:lnTo>
                            <a:lnTo>
                              <a:pt x="1133530" y="1777554"/>
                            </a:lnTo>
                            <a:lnTo>
                              <a:pt x="1133847" y="1745491"/>
                            </a:lnTo>
                            <a:lnTo>
                              <a:pt x="1133530" y="1697237"/>
                            </a:lnTo>
                            <a:lnTo>
                              <a:pt x="1132578" y="1650888"/>
                            </a:lnTo>
                            <a:lnTo>
                              <a:pt x="1131308" y="1606443"/>
                            </a:lnTo>
                            <a:lnTo>
                              <a:pt x="1129721" y="1563904"/>
                            </a:lnTo>
                            <a:lnTo>
                              <a:pt x="1127181" y="1522951"/>
                            </a:lnTo>
                            <a:lnTo>
                              <a:pt x="1124324" y="1483904"/>
                            </a:lnTo>
                            <a:lnTo>
                              <a:pt x="1121150" y="1447078"/>
                            </a:lnTo>
                            <a:lnTo>
                              <a:pt x="1117341" y="1411840"/>
                            </a:lnTo>
                            <a:lnTo>
                              <a:pt x="1113215" y="1378507"/>
                            </a:lnTo>
                            <a:lnTo>
                              <a:pt x="1109088" y="1346443"/>
                            </a:lnTo>
                            <a:lnTo>
                              <a:pt x="1104327" y="1316285"/>
                            </a:lnTo>
                            <a:lnTo>
                              <a:pt x="1099565" y="1288031"/>
                            </a:lnTo>
                            <a:lnTo>
                              <a:pt x="1094169" y="1261047"/>
                            </a:lnTo>
                            <a:lnTo>
                              <a:pt x="1088455" y="1235332"/>
                            </a:lnTo>
                            <a:lnTo>
                              <a:pt x="1082742" y="1211840"/>
                            </a:lnTo>
                            <a:lnTo>
                              <a:pt x="1076710" y="1189300"/>
                            </a:lnTo>
                            <a:lnTo>
                              <a:pt x="1076710" y="1585174"/>
                            </a:lnTo>
                            <a:lnTo>
                              <a:pt x="1076710" y="1860412"/>
                            </a:lnTo>
                            <a:lnTo>
                              <a:pt x="1076710" y="3112475"/>
                            </a:lnTo>
                            <a:lnTo>
                              <a:pt x="1076710" y="3121681"/>
                            </a:lnTo>
                            <a:lnTo>
                              <a:pt x="1075758" y="3130888"/>
                            </a:lnTo>
                            <a:lnTo>
                              <a:pt x="1074806" y="3139777"/>
                            </a:lnTo>
                            <a:lnTo>
                              <a:pt x="1073219" y="3148666"/>
                            </a:lnTo>
                            <a:lnTo>
                              <a:pt x="1071314" y="3157237"/>
                            </a:lnTo>
                            <a:lnTo>
                              <a:pt x="1068775" y="3166126"/>
                            </a:lnTo>
                            <a:lnTo>
                              <a:pt x="1065918" y="3174380"/>
                            </a:lnTo>
                            <a:lnTo>
                              <a:pt x="1062744" y="3182634"/>
                            </a:lnTo>
                            <a:lnTo>
                              <a:pt x="1059252" y="3190570"/>
                            </a:lnTo>
                            <a:lnTo>
                              <a:pt x="1055125" y="3198189"/>
                            </a:lnTo>
                            <a:lnTo>
                              <a:pt x="1050999" y="3205808"/>
                            </a:lnTo>
                            <a:lnTo>
                              <a:pt x="1046238" y="3213110"/>
                            </a:lnTo>
                            <a:lnTo>
                              <a:pt x="1041159" y="3220094"/>
                            </a:lnTo>
                            <a:lnTo>
                              <a:pt x="1036080" y="3226761"/>
                            </a:lnTo>
                            <a:lnTo>
                              <a:pt x="1030366" y="3233428"/>
                            </a:lnTo>
                            <a:lnTo>
                              <a:pt x="1024335" y="3239777"/>
                            </a:lnTo>
                            <a:lnTo>
                              <a:pt x="1017987" y="3245808"/>
                            </a:lnTo>
                            <a:lnTo>
                              <a:pt x="1011321" y="3251523"/>
                            </a:lnTo>
                            <a:lnTo>
                              <a:pt x="1004655" y="3256602"/>
                            </a:lnTo>
                            <a:lnTo>
                              <a:pt x="997354" y="3261681"/>
                            </a:lnTo>
                            <a:lnTo>
                              <a:pt x="990053" y="3266443"/>
                            </a:lnTo>
                            <a:lnTo>
                              <a:pt x="982752" y="3270570"/>
                            </a:lnTo>
                            <a:lnTo>
                              <a:pt x="974817" y="3274697"/>
                            </a:lnTo>
                            <a:lnTo>
                              <a:pt x="966881" y="3278189"/>
                            </a:lnTo>
                            <a:lnTo>
                              <a:pt x="958945" y="3281681"/>
                            </a:lnTo>
                            <a:lnTo>
                              <a:pt x="950692" y="3284221"/>
                            </a:lnTo>
                            <a:lnTo>
                              <a:pt x="942122" y="3287078"/>
                            </a:lnTo>
                            <a:lnTo>
                              <a:pt x="933234" y="3288983"/>
                            </a:lnTo>
                            <a:lnTo>
                              <a:pt x="924346" y="3290253"/>
                            </a:lnTo>
                            <a:lnTo>
                              <a:pt x="915458" y="3291523"/>
                            </a:lnTo>
                            <a:lnTo>
                              <a:pt x="906570" y="3292158"/>
                            </a:lnTo>
                            <a:lnTo>
                              <a:pt x="897047" y="3292475"/>
                            </a:lnTo>
                            <a:lnTo>
                              <a:pt x="887842" y="3292158"/>
                            </a:lnTo>
                            <a:lnTo>
                              <a:pt x="878636" y="3291523"/>
                            </a:lnTo>
                            <a:lnTo>
                              <a:pt x="869431" y="3290253"/>
                            </a:lnTo>
                            <a:lnTo>
                              <a:pt x="860543" y="3288983"/>
                            </a:lnTo>
                            <a:lnTo>
                              <a:pt x="851973" y="3287078"/>
                            </a:lnTo>
                            <a:lnTo>
                              <a:pt x="843719" y="3284221"/>
                            </a:lnTo>
                            <a:lnTo>
                              <a:pt x="835149" y="3281681"/>
                            </a:lnTo>
                            <a:lnTo>
                              <a:pt x="826896" y="3278189"/>
                            </a:lnTo>
                            <a:lnTo>
                              <a:pt x="818960" y="3274697"/>
                            </a:lnTo>
                            <a:lnTo>
                              <a:pt x="811025" y="3270570"/>
                            </a:lnTo>
                            <a:lnTo>
                              <a:pt x="803724" y="3266443"/>
                            </a:lnTo>
                            <a:lnTo>
                              <a:pt x="796423" y="3261681"/>
                            </a:lnTo>
                            <a:lnTo>
                              <a:pt x="789440" y="3256602"/>
                            </a:lnTo>
                            <a:lnTo>
                              <a:pt x="782456" y="3251523"/>
                            </a:lnTo>
                            <a:lnTo>
                              <a:pt x="775790" y="3245808"/>
                            </a:lnTo>
                            <a:lnTo>
                              <a:pt x="770077" y="3239777"/>
                            </a:lnTo>
                            <a:lnTo>
                              <a:pt x="764045" y="3233428"/>
                            </a:lnTo>
                            <a:lnTo>
                              <a:pt x="758332" y="3226761"/>
                            </a:lnTo>
                            <a:lnTo>
                              <a:pt x="752936" y="3220094"/>
                            </a:lnTo>
                            <a:lnTo>
                              <a:pt x="747857" y="3213110"/>
                            </a:lnTo>
                            <a:lnTo>
                              <a:pt x="743095" y="3205808"/>
                            </a:lnTo>
                            <a:lnTo>
                              <a:pt x="738651" y="3198189"/>
                            </a:lnTo>
                            <a:lnTo>
                              <a:pt x="734842" y="3190570"/>
                            </a:lnTo>
                            <a:lnTo>
                              <a:pt x="731351" y="3182634"/>
                            </a:lnTo>
                            <a:lnTo>
                              <a:pt x="728176" y="3174380"/>
                            </a:lnTo>
                            <a:lnTo>
                              <a:pt x="725002" y="3166126"/>
                            </a:lnTo>
                            <a:lnTo>
                              <a:pt x="722780" y="3157237"/>
                            </a:lnTo>
                            <a:lnTo>
                              <a:pt x="720875" y="3148666"/>
                            </a:lnTo>
                            <a:lnTo>
                              <a:pt x="718971" y="3139777"/>
                            </a:lnTo>
                            <a:lnTo>
                              <a:pt x="718019" y="3130888"/>
                            </a:lnTo>
                            <a:lnTo>
                              <a:pt x="717384" y="3121681"/>
                            </a:lnTo>
                            <a:lnTo>
                              <a:pt x="717066" y="3112475"/>
                            </a:lnTo>
                            <a:lnTo>
                              <a:pt x="717066" y="1973110"/>
                            </a:lnTo>
                            <a:lnTo>
                              <a:pt x="649772" y="1973110"/>
                            </a:lnTo>
                            <a:lnTo>
                              <a:pt x="649772" y="3112475"/>
                            </a:lnTo>
                            <a:lnTo>
                              <a:pt x="649455" y="3121681"/>
                            </a:lnTo>
                            <a:lnTo>
                              <a:pt x="648820" y="3130888"/>
                            </a:lnTo>
                            <a:lnTo>
                              <a:pt x="647550" y="3139777"/>
                            </a:lnTo>
                            <a:lnTo>
                              <a:pt x="645963" y="3148666"/>
                            </a:lnTo>
                            <a:lnTo>
                              <a:pt x="644058" y="3157237"/>
                            </a:lnTo>
                            <a:lnTo>
                              <a:pt x="641836" y="3166126"/>
                            </a:lnTo>
                            <a:lnTo>
                              <a:pt x="638662" y="3174380"/>
                            </a:lnTo>
                            <a:lnTo>
                              <a:pt x="635488" y="3182634"/>
                            </a:lnTo>
                            <a:lnTo>
                              <a:pt x="631679" y="3190570"/>
                            </a:lnTo>
                            <a:lnTo>
                              <a:pt x="628187" y="3198189"/>
                            </a:lnTo>
                            <a:lnTo>
                              <a:pt x="623426" y="3205808"/>
                            </a:lnTo>
                            <a:lnTo>
                              <a:pt x="618664" y="3213110"/>
                            </a:lnTo>
                            <a:lnTo>
                              <a:pt x="613903" y="3220094"/>
                            </a:lnTo>
                            <a:lnTo>
                              <a:pt x="608507" y="3226761"/>
                            </a:lnTo>
                            <a:lnTo>
                              <a:pt x="602793" y="3233428"/>
                            </a:lnTo>
                            <a:lnTo>
                              <a:pt x="596762" y="3239777"/>
                            </a:lnTo>
                            <a:lnTo>
                              <a:pt x="590413" y="3245808"/>
                            </a:lnTo>
                            <a:lnTo>
                              <a:pt x="584382" y="3251523"/>
                            </a:lnTo>
                            <a:lnTo>
                              <a:pt x="577399" y="3256602"/>
                            </a:lnTo>
                            <a:lnTo>
                              <a:pt x="570415" y="3261681"/>
                            </a:lnTo>
                            <a:lnTo>
                              <a:pt x="563115" y="3266443"/>
                            </a:lnTo>
                            <a:lnTo>
                              <a:pt x="555496" y="3270570"/>
                            </a:lnTo>
                            <a:lnTo>
                              <a:pt x="547561" y="3274697"/>
                            </a:lnTo>
                            <a:lnTo>
                              <a:pt x="539625" y="3278189"/>
                            </a:lnTo>
                            <a:lnTo>
                              <a:pt x="531372" y="3281681"/>
                            </a:lnTo>
                            <a:lnTo>
                              <a:pt x="523119" y="3284221"/>
                            </a:lnTo>
                            <a:lnTo>
                              <a:pt x="514866" y="3287078"/>
                            </a:lnTo>
                            <a:lnTo>
                              <a:pt x="505978" y="3288983"/>
                            </a:lnTo>
                            <a:lnTo>
                              <a:pt x="497090" y="3290253"/>
                            </a:lnTo>
                            <a:lnTo>
                              <a:pt x="488202" y="3291523"/>
                            </a:lnTo>
                            <a:lnTo>
                              <a:pt x="478997" y="3292158"/>
                            </a:lnTo>
                            <a:lnTo>
                              <a:pt x="469791" y="3292475"/>
                            </a:lnTo>
                            <a:lnTo>
                              <a:pt x="460268" y="3292158"/>
                            </a:lnTo>
                            <a:lnTo>
                              <a:pt x="451380" y="3291523"/>
                            </a:lnTo>
                            <a:lnTo>
                              <a:pt x="442493" y="3290253"/>
                            </a:lnTo>
                            <a:lnTo>
                              <a:pt x="433605" y="3288983"/>
                            </a:lnTo>
                            <a:lnTo>
                              <a:pt x="424717" y="3287078"/>
                            </a:lnTo>
                            <a:lnTo>
                              <a:pt x="416146" y="3284221"/>
                            </a:lnTo>
                            <a:lnTo>
                              <a:pt x="407893" y="3281681"/>
                            </a:lnTo>
                            <a:lnTo>
                              <a:pt x="399640" y="3278189"/>
                            </a:lnTo>
                            <a:lnTo>
                              <a:pt x="391704" y="3274697"/>
                            </a:lnTo>
                            <a:lnTo>
                              <a:pt x="384086" y="3270570"/>
                            </a:lnTo>
                            <a:lnTo>
                              <a:pt x="376468" y="3266443"/>
                            </a:lnTo>
                            <a:lnTo>
                              <a:pt x="368850" y="3261681"/>
                            </a:lnTo>
                            <a:lnTo>
                              <a:pt x="362184" y="3256602"/>
                            </a:lnTo>
                            <a:lnTo>
                              <a:pt x="355518" y="3251523"/>
                            </a:lnTo>
                            <a:lnTo>
                              <a:pt x="348852" y="3245808"/>
                            </a:lnTo>
                            <a:lnTo>
                              <a:pt x="342503" y="3239777"/>
                            </a:lnTo>
                            <a:lnTo>
                              <a:pt x="336472" y="3233428"/>
                            </a:lnTo>
                            <a:lnTo>
                              <a:pt x="330758" y="3226761"/>
                            </a:lnTo>
                            <a:lnTo>
                              <a:pt x="325362" y="3220094"/>
                            </a:lnTo>
                            <a:lnTo>
                              <a:pt x="320601" y="3213110"/>
                            </a:lnTo>
                            <a:lnTo>
                              <a:pt x="315839" y="3205808"/>
                            </a:lnTo>
                            <a:lnTo>
                              <a:pt x="311395" y="3198189"/>
                            </a:lnTo>
                            <a:lnTo>
                              <a:pt x="307586" y="3190570"/>
                            </a:lnTo>
                            <a:lnTo>
                              <a:pt x="303777" y="3182634"/>
                            </a:lnTo>
                            <a:lnTo>
                              <a:pt x="300603" y="3174380"/>
                            </a:lnTo>
                            <a:lnTo>
                              <a:pt x="298064" y="3166126"/>
                            </a:lnTo>
                            <a:lnTo>
                              <a:pt x="295524" y="3157237"/>
                            </a:lnTo>
                            <a:lnTo>
                              <a:pt x="293620" y="3148666"/>
                            </a:lnTo>
                            <a:lnTo>
                              <a:pt x="292032" y="3139777"/>
                            </a:lnTo>
                            <a:lnTo>
                              <a:pt x="290763" y="3130888"/>
                            </a:lnTo>
                            <a:lnTo>
                              <a:pt x="289810" y="3121681"/>
                            </a:lnTo>
                            <a:lnTo>
                              <a:pt x="289810" y="3112475"/>
                            </a:lnTo>
                            <a:lnTo>
                              <a:pt x="289810" y="1860412"/>
                            </a:lnTo>
                            <a:lnTo>
                              <a:pt x="289810" y="1585174"/>
                            </a:lnTo>
                            <a:lnTo>
                              <a:pt x="289810" y="1189300"/>
                            </a:lnTo>
                            <a:lnTo>
                              <a:pt x="284097" y="1211840"/>
                            </a:lnTo>
                            <a:lnTo>
                              <a:pt x="278383" y="1235332"/>
                            </a:lnTo>
                            <a:lnTo>
                              <a:pt x="272669" y="1261047"/>
                            </a:lnTo>
                            <a:lnTo>
                              <a:pt x="267273" y="1288031"/>
                            </a:lnTo>
                            <a:lnTo>
                              <a:pt x="262512" y="1316285"/>
                            </a:lnTo>
                            <a:lnTo>
                              <a:pt x="257750" y="1346443"/>
                            </a:lnTo>
                            <a:lnTo>
                              <a:pt x="253306" y="1378507"/>
                            </a:lnTo>
                            <a:lnTo>
                              <a:pt x="249497" y="1411840"/>
                            </a:lnTo>
                            <a:lnTo>
                              <a:pt x="245371" y="1447078"/>
                            </a:lnTo>
                            <a:lnTo>
                              <a:pt x="242514" y="1483904"/>
                            </a:lnTo>
                            <a:lnTo>
                              <a:pt x="239340" y="1522951"/>
                            </a:lnTo>
                            <a:lnTo>
                              <a:pt x="237118" y="1563904"/>
                            </a:lnTo>
                            <a:lnTo>
                              <a:pt x="235213" y="1606443"/>
                            </a:lnTo>
                            <a:lnTo>
                              <a:pt x="233943" y="1650888"/>
                            </a:lnTo>
                            <a:lnTo>
                              <a:pt x="233309" y="1696920"/>
                            </a:lnTo>
                            <a:lnTo>
                              <a:pt x="232674" y="1745491"/>
                            </a:lnTo>
                            <a:lnTo>
                              <a:pt x="232674" y="1777554"/>
                            </a:lnTo>
                            <a:lnTo>
                              <a:pt x="233309" y="1810253"/>
                            </a:lnTo>
                            <a:lnTo>
                              <a:pt x="233943" y="1843904"/>
                            </a:lnTo>
                            <a:lnTo>
                              <a:pt x="234896" y="1878189"/>
                            </a:lnTo>
                            <a:lnTo>
                              <a:pt x="235848" y="1913745"/>
                            </a:lnTo>
                            <a:lnTo>
                              <a:pt x="237118" y="1949618"/>
                            </a:lnTo>
                            <a:lnTo>
                              <a:pt x="238705" y="1986761"/>
                            </a:lnTo>
                            <a:lnTo>
                              <a:pt x="240927" y="2024539"/>
                            </a:lnTo>
                            <a:lnTo>
                              <a:pt x="241244" y="2030570"/>
                            </a:lnTo>
                            <a:lnTo>
                              <a:pt x="240927" y="2036602"/>
                            </a:lnTo>
                            <a:lnTo>
                              <a:pt x="240609" y="2042316"/>
                            </a:lnTo>
                            <a:lnTo>
                              <a:pt x="239657" y="2048348"/>
                            </a:lnTo>
                            <a:lnTo>
                              <a:pt x="238705" y="2053745"/>
                            </a:lnTo>
                            <a:lnTo>
                              <a:pt x="237435" y="2059459"/>
                            </a:lnTo>
                            <a:lnTo>
                              <a:pt x="236165" y="2064856"/>
                            </a:lnTo>
                            <a:lnTo>
                              <a:pt x="234261" y="2070253"/>
                            </a:lnTo>
                            <a:lnTo>
                              <a:pt x="232039" y="2075332"/>
                            </a:lnTo>
                            <a:lnTo>
                              <a:pt x="229817" y="2080729"/>
                            </a:lnTo>
                            <a:lnTo>
                              <a:pt x="227277" y="2085808"/>
                            </a:lnTo>
                            <a:lnTo>
                              <a:pt x="224421" y="2090888"/>
                            </a:lnTo>
                            <a:lnTo>
                              <a:pt x="221564" y="2095332"/>
                            </a:lnTo>
                            <a:lnTo>
                              <a:pt x="218072" y="2100094"/>
                            </a:lnTo>
                            <a:lnTo>
                              <a:pt x="214898" y="2104539"/>
                            </a:lnTo>
                            <a:lnTo>
                              <a:pt x="211089" y="2108666"/>
                            </a:lnTo>
                            <a:lnTo>
                              <a:pt x="207597" y="2112793"/>
                            </a:lnTo>
                            <a:lnTo>
                              <a:pt x="203470" y="2116602"/>
                            </a:lnTo>
                            <a:lnTo>
                              <a:pt x="199344" y="2120412"/>
                            </a:lnTo>
                            <a:lnTo>
                              <a:pt x="194900" y="2123586"/>
                            </a:lnTo>
                            <a:lnTo>
                              <a:pt x="190456" y="2127078"/>
                            </a:lnTo>
                            <a:lnTo>
                              <a:pt x="185695" y="2129936"/>
                            </a:lnTo>
                            <a:lnTo>
                              <a:pt x="180616" y="2133110"/>
                            </a:lnTo>
                            <a:lnTo>
                              <a:pt x="175537" y="2135650"/>
                            </a:lnTo>
                            <a:lnTo>
                              <a:pt x="170776" y="2137872"/>
                            </a:lnTo>
                            <a:lnTo>
                              <a:pt x="165379" y="2140094"/>
                            </a:lnTo>
                            <a:lnTo>
                              <a:pt x="159666" y="2141999"/>
                            </a:lnTo>
                            <a:lnTo>
                              <a:pt x="153952" y="2143586"/>
                            </a:lnTo>
                            <a:lnTo>
                              <a:pt x="148556" y="2144856"/>
                            </a:lnTo>
                            <a:lnTo>
                              <a:pt x="142842" y="2145809"/>
                            </a:lnTo>
                            <a:lnTo>
                              <a:pt x="136811" y="2146443"/>
                            </a:lnTo>
                            <a:lnTo>
                              <a:pt x="130780" y="2147396"/>
                            </a:lnTo>
                            <a:lnTo>
                              <a:pt x="124431" y="2147396"/>
                            </a:lnTo>
                            <a:lnTo>
                              <a:pt x="119035" y="2147396"/>
                            </a:lnTo>
                            <a:lnTo>
                              <a:pt x="113321" y="2146761"/>
                            </a:lnTo>
                            <a:lnTo>
                              <a:pt x="107608" y="2145809"/>
                            </a:lnTo>
                            <a:lnTo>
                              <a:pt x="101894" y="2145174"/>
                            </a:lnTo>
                            <a:lnTo>
                              <a:pt x="96498" y="2143904"/>
                            </a:lnTo>
                            <a:lnTo>
                              <a:pt x="91419" y="2142634"/>
                            </a:lnTo>
                            <a:lnTo>
                              <a:pt x="86023" y="2141047"/>
                            </a:lnTo>
                            <a:lnTo>
                              <a:pt x="80944" y="2138824"/>
                            </a:lnTo>
                            <a:lnTo>
                              <a:pt x="76182" y="2136602"/>
                            </a:lnTo>
                            <a:lnTo>
                              <a:pt x="71104" y="2134380"/>
                            </a:lnTo>
                            <a:lnTo>
                              <a:pt x="66342" y="2131523"/>
                            </a:lnTo>
                            <a:lnTo>
                              <a:pt x="61898" y="2128983"/>
                            </a:lnTo>
                            <a:lnTo>
                              <a:pt x="57137" y="2125809"/>
                            </a:lnTo>
                            <a:lnTo>
                              <a:pt x="52693" y="2122634"/>
                            </a:lnTo>
                            <a:lnTo>
                              <a:pt x="48884" y="2119142"/>
                            </a:lnTo>
                            <a:lnTo>
                              <a:pt x="44757" y="2115650"/>
                            </a:lnTo>
                            <a:lnTo>
                              <a:pt x="40948" y="2111840"/>
                            </a:lnTo>
                            <a:lnTo>
                              <a:pt x="37139" y="2107713"/>
                            </a:lnTo>
                            <a:lnTo>
                              <a:pt x="33965" y="2103586"/>
                            </a:lnTo>
                            <a:lnTo>
                              <a:pt x="30473" y="2099459"/>
                            </a:lnTo>
                            <a:lnTo>
                              <a:pt x="27299" y="2094697"/>
                            </a:lnTo>
                            <a:lnTo>
                              <a:pt x="24442" y="2090253"/>
                            </a:lnTo>
                            <a:lnTo>
                              <a:pt x="21903" y="2085491"/>
                            </a:lnTo>
                            <a:lnTo>
                              <a:pt x="19363" y="2080412"/>
                            </a:lnTo>
                            <a:lnTo>
                              <a:pt x="17141" y="2075332"/>
                            </a:lnTo>
                            <a:lnTo>
                              <a:pt x="15237" y="2070570"/>
                            </a:lnTo>
                            <a:lnTo>
                              <a:pt x="13332" y="2065173"/>
                            </a:lnTo>
                            <a:lnTo>
                              <a:pt x="12062" y="2059777"/>
                            </a:lnTo>
                            <a:lnTo>
                              <a:pt x="10475" y="2054062"/>
                            </a:lnTo>
                            <a:lnTo>
                              <a:pt x="9523" y="2048666"/>
                            </a:lnTo>
                            <a:lnTo>
                              <a:pt x="8888" y="2042951"/>
                            </a:lnTo>
                            <a:lnTo>
                              <a:pt x="8253" y="2037237"/>
                            </a:lnTo>
                            <a:lnTo>
                              <a:pt x="6349" y="1997872"/>
                            </a:lnTo>
                            <a:lnTo>
                              <a:pt x="4762" y="1959459"/>
                            </a:lnTo>
                            <a:lnTo>
                              <a:pt x="3174" y="1921681"/>
                            </a:lnTo>
                            <a:lnTo>
                              <a:pt x="1905" y="1884856"/>
                            </a:lnTo>
                            <a:lnTo>
                              <a:pt x="952" y="1848983"/>
                            </a:lnTo>
                            <a:lnTo>
                              <a:pt x="318" y="1813745"/>
                            </a:lnTo>
                            <a:lnTo>
                              <a:pt x="0" y="1779142"/>
                            </a:lnTo>
                            <a:lnTo>
                              <a:pt x="0" y="1745491"/>
                            </a:lnTo>
                            <a:lnTo>
                              <a:pt x="0" y="1715650"/>
                            </a:lnTo>
                            <a:lnTo>
                              <a:pt x="318" y="1686126"/>
                            </a:lnTo>
                            <a:lnTo>
                              <a:pt x="952" y="1657554"/>
                            </a:lnTo>
                            <a:lnTo>
                              <a:pt x="1587" y="1629300"/>
                            </a:lnTo>
                            <a:lnTo>
                              <a:pt x="2540" y="1601681"/>
                            </a:lnTo>
                            <a:lnTo>
                              <a:pt x="3492" y="1574697"/>
                            </a:lnTo>
                            <a:lnTo>
                              <a:pt x="5079" y="1548348"/>
                            </a:lnTo>
                            <a:lnTo>
                              <a:pt x="6349" y="1522634"/>
                            </a:lnTo>
                            <a:lnTo>
                              <a:pt x="7936" y="1497555"/>
                            </a:lnTo>
                            <a:lnTo>
                              <a:pt x="9523" y="1473110"/>
                            </a:lnTo>
                            <a:lnTo>
                              <a:pt x="11745" y="1448666"/>
                            </a:lnTo>
                            <a:lnTo>
                              <a:pt x="13967" y="1425491"/>
                            </a:lnTo>
                            <a:lnTo>
                              <a:pt x="15871" y="1402634"/>
                            </a:lnTo>
                            <a:lnTo>
                              <a:pt x="18728" y="1380094"/>
                            </a:lnTo>
                            <a:lnTo>
                              <a:pt x="21268" y="1358507"/>
                            </a:lnTo>
                            <a:lnTo>
                              <a:pt x="23807" y="1336920"/>
                            </a:lnTo>
                            <a:lnTo>
                              <a:pt x="26981" y="1316285"/>
                            </a:lnTo>
                            <a:lnTo>
                              <a:pt x="29838" y="1295967"/>
                            </a:lnTo>
                            <a:lnTo>
                              <a:pt x="33012" y="1275967"/>
                            </a:lnTo>
                            <a:lnTo>
                              <a:pt x="36187" y="1256602"/>
                            </a:lnTo>
                            <a:lnTo>
                              <a:pt x="39996" y="1237872"/>
                            </a:lnTo>
                            <a:lnTo>
                              <a:pt x="43488" y="1219459"/>
                            </a:lnTo>
                            <a:lnTo>
                              <a:pt x="47297" y="1201681"/>
                            </a:lnTo>
                            <a:lnTo>
                              <a:pt x="51106" y="1184221"/>
                            </a:lnTo>
                            <a:lnTo>
                              <a:pt x="55232" y="1167396"/>
                            </a:lnTo>
                            <a:lnTo>
                              <a:pt x="59041" y="1150888"/>
                            </a:lnTo>
                            <a:lnTo>
                              <a:pt x="63485" y="1134697"/>
                            </a:lnTo>
                            <a:lnTo>
                              <a:pt x="67612" y="1119142"/>
                            </a:lnTo>
                            <a:lnTo>
                              <a:pt x="72056" y="1103904"/>
                            </a:lnTo>
                            <a:lnTo>
                              <a:pt x="76817" y="1088983"/>
                            </a:lnTo>
                            <a:lnTo>
                              <a:pt x="81261" y="1074697"/>
                            </a:lnTo>
                            <a:lnTo>
                              <a:pt x="86023" y="1060729"/>
                            </a:lnTo>
                            <a:lnTo>
                              <a:pt x="91102" y="1047078"/>
                            </a:lnTo>
                            <a:lnTo>
                              <a:pt x="95863" y="1033745"/>
                            </a:lnTo>
                            <a:lnTo>
                              <a:pt x="100942" y="1020729"/>
                            </a:lnTo>
                            <a:lnTo>
                              <a:pt x="106338" y="1008666"/>
                            </a:lnTo>
                            <a:lnTo>
                              <a:pt x="111734" y="996285"/>
                            </a:lnTo>
                            <a:lnTo>
                              <a:pt x="116813" y="984539"/>
                            </a:lnTo>
                            <a:lnTo>
                              <a:pt x="122209" y="973110"/>
                            </a:lnTo>
                            <a:lnTo>
                              <a:pt x="127923" y="961999"/>
                            </a:lnTo>
                            <a:lnTo>
                              <a:pt x="133637" y="951205"/>
                            </a:lnTo>
                            <a:lnTo>
                              <a:pt x="139350" y="940729"/>
                            </a:lnTo>
                            <a:lnTo>
                              <a:pt x="145064" y="930570"/>
                            </a:lnTo>
                            <a:lnTo>
                              <a:pt x="151095" y="920729"/>
                            </a:lnTo>
                            <a:lnTo>
                              <a:pt x="157126" y="911205"/>
                            </a:lnTo>
                            <a:lnTo>
                              <a:pt x="163475" y="902316"/>
                            </a:lnTo>
                            <a:lnTo>
                              <a:pt x="169506" y="893110"/>
                            </a:lnTo>
                            <a:lnTo>
                              <a:pt x="175537" y="884856"/>
                            </a:lnTo>
                            <a:lnTo>
                              <a:pt x="181885" y="876602"/>
                            </a:lnTo>
                            <a:lnTo>
                              <a:pt x="188234" y="868666"/>
                            </a:lnTo>
                            <a:lnTo>
                              <a:pt x="194900" y="861047"/>
                            </a:lnTo>
                            <a:lnTo>
                              <a:pt x="201248" y="853745"/>
                            </a:lnTo>
                            <a:lnTo>
                              <a:pt x="207914" y="846761"/>
                            </a:lnTo>
                            <a:lnTo>
                              <a:pt x="214580" y="840094"/>
                            </a:lnTo>
                            <a:lnTo>
                              <a:pt x="221246" y="833427"/>
                            </a:lnTo>
                            <a:lnTo>
                              <a:pt x="227912" y="827396"/>
                            </a:lnTo>
                            <a:lnTo>
                              <a:pt x="234578" y="821364"/>
                            </a:lnTo>
                            <a:lnTo>
                              <a:pt x="241244" y="815967"/>
                            </a:lnTo>
                            <a:lnTo>
                              <a:pt x="248228" y="810570"/>
                            </a:lnTo>
                            <a:lnTo>
                              <a:pt x="254894" y="805491"/>
                            </a:lnTo>
                            <a:lnTo>
                              <a:pt x="261242" y="800412"/>
                            </a:lnTo>
                            <a:lnTo>
                              <a:pt x="268225" y="796285"/>
                            </a:lnTo>
                            <a:lnTo>
                              <a:pt x="275209" y="791840"/>
                            </a:lnTo>
                            <a:lnTo>
                              <a:pt x="281875" y="788031"/>
                            </a:lnTo>
                            <a:lnTo>
                              <a:pt x="288541" y="784221"/>
                            </a:lnTo>
                            <a:lnTo>
                              <a:pt x="295207" y="780729"/>
                            </a:lnTo>
                            <a:lnTo>
                              <a:pt x="308221" y="774697"/>
                            </a:lnTo>
                            <a:lnTo>
                              <a:pt x="320918" y="769300"/>
                            </a:lnTo>
                            <a:lnTo>
                              <a:pt x="332980" y="765174"/>
                            </a:lnTo>
                            <a:lnTo>
                              <a:pt x="345043" y="761681"/>
                            </a:lnTo>
                            <a:lnTo>
                              <a:pt x="356470" y="759142"/>
                            </a:lnTo>
                            <a:lnTo>
                              <a:pt x="366945" y="756920"/>
                            </a:lnTo>
                            <a:lnTo>
                              <a:pt x="377103" y="755332"/>
                            </a:lnTo>
                            <a:lnTo>
                              <a:pt x="383134" y="754380"/>
                            </a:lnTo>
                            <a:lnTo>
                              <a:pt x="389165" y="753427"/>
                            </a:lnTo>
                            <a:lnTo>
                              <a:pt x="395831" y="752793"/>
                            </a:lnTo>
                            <a:lnTo>
                              <a:pt x="402179" y="752475"/>
                            </a:lnTo>
                            <a:close/>
                            <a:moveTo>
                              <a:pt x="675470" y="0"/>
                            </a:moveTo>
                            <a:lnTo>
                              <a:pt x="683419" y="0"/>
                            </a:lnTo>
                            <a:lnTo>
                              <a:pt x="692004" y="0"/>
                            </a:lnTo>
                            <a:lnTo>
                              <a:pt x="700271" y="318"/>
                            </a:lnTo>
                            <a:lnTo>
                              <a:pt x="708220" y="636"/>
                            </a:lnTo>
                            <a:lnTo>
                              <a:pt x="716487" y="1589"/>
                            </a:lnTo>
                            <a:lnTo>
                              <a:pt x="724754" y="2542"/>
                            </a:lnTo>
                            <a:lnTo>
                              <a:pt x="732703" y="3814"/>
                            </a:lnTo>
                            <a:lnTo>
                              <a:pt x="740970" y="5085"/>
                            </a:lnTo>
                            <a:lnTo>
                              <a:pt x="749555" y="6674"/>
                            </a:lnTo>
                            <a:lnTo>
                              <a:pt x="757822" y="8263"/>
                            </a:lnTo>
                            <a:lnTo>
                              <a:pt x="766089" y="10488"/>
                            </a:lnTo>
                            <a:lnTo>
                              <a:pt x="774038" y="12712"/>
                            </a:lnTo>
                            <a:lnTo>
                              <a:pt x="781987" y="14937"/>
                            </a:lnTo>
                            <a:lnTo>
                              <a:pt x="789936" y="17479"/>
                            </a:lnTo>
                            <a:lnTo>
                              <a:pt x="797568" y="20658"/>
                            </a:lnTo>
                            <a:lnTo>
                              <a:pt x="805517" y="23518"/>
                            </a:lnTo>
                            <a:lnTo>
                              <a:pt x="812830" y="26696"/>
                            </a:lnTo>
                            <a:lnTo>
                              <a:pt x="820779" y="29874"/>
                            </a:lnTo>
                            <a:lnTo>
                              <a:pt x="828092" y="33688"/>
                            </a:lnTo>
                            <a:lnTo>
                              <a:pt x="835405" y="37184"/>
                            </a:lnTo>
                            <a:lnTo>
                              <a:pt x="842400" y="40997"/>
                            </a:lnTo>
                            <a:lnTo>
                              <a:pt x="849395" y="44811"/>
                            </a:lnTo>
                            <a:lnTo>
                              <a:pt x="856391" y="49260"/>
                            </a:lnTo>
                            <a:lnTo>
                              <a:pt x="862750" y="53710"/>
                            </a:lnTo>
                            <a:lnTo>
                              <a:pt x="876104" y="62608"/>
                            </a:lnTo>
                            <a:lnTo>
                              <a:pt x="888823" y="72142"/>
                            </a:lnTo>
                            <a:lnTo>
                              <a:pt x="900905" y="82630"/>
                            </a:lnTo>
                            <a:lnTo>
                              <a:pt x="912352" y="93118"/>
                            </a:lnTo>
                            <a:lnTo>
                              <a:pt x="923481" y="104559"/>
                            </a:lnTo>
                            <a:lnTo>
                              <a:pt x="933973" y="116318"/>
                            </a:lnTo>
                            <a:lnTo>
                              <a:pt x="943830" y="128712"/>
                            </a:lnTo>
                            <a:lnTo>
                              <a:pt x="953051" y="141425"/>
                            </a:lnTo>
                            <a:lnTo>
                              <a:pt x="961636" y="154773"/>
                            </a:lnTo>
                            <a:lnTo>
                              <a:pt x="969585" y="168120"/>
                            </a:lnTo>
                            <a:lnTo>
                              <a:pt x="976898" y="182104"/>
                            </a:lnTo>
                            <a:lnTo>
                              <a:pt x="983576" y="196405"/>
                            </a:lnTo>
                            <a:lnTo>
                              <a:pt x="989617" y="211025"/>
                            </a:lnTo>
                            <a:lnTo>
                              <a:pt x="995022" y="225962"/>
                            </a:lnTo>
                            <a:lnTo>
                              <a:pt x="999792" y="240899"/>
                            </a:lnTo>
                            <a:lnTo>
                              <a:pt x="1003289" y="256471"/>
                            </a:lnTo>
                            <a:lnTo>
                              <a:pt x="1006469" y="272044"/>
                            </a:lnTo>
                            <a:lnTo>
                              <a:pt x="1009012" y="287616"/>
                            </a:lnTo>
                            <a:lnTo>
                              <a:pt x="1010602" y="303825"/>
                            </a:lnTo>
                            <a:lnTo>
                              <a:pt x="1010920" y="312088"/>
                            </a:lnTo>
                            <a:lnTo>
                              <a:pt x="1011238" y="320033"/>
                            </a:lnTo>
                            <a:lnTo>
                              <a:pt x="1011238" y="327978"/>
                            </a:lnTo>
                            <a:lnTo>
                              <a:pt x="1011238" y="336241"/>
                            </a:lnTo>
                            <a:lnTo>
                              <a:pt x="1010920" y="344186"/>
                            </a:lnTo>
                            <a:lnTo>
                              <a:pt x="1010284" y="352449"/>
                            </a:lnTo>
                            <a:lnTo>
                              <a:pt x="1009648" y="361030"/>
                            </a:lnTo>
                            <a:lnTo>
                              <a:pt x="1008695" y="369293"/>
                            </a:lnTo>
                            <a:lnTo>
                              <a:pt x="1007741" y="377238"/>
                            </a:lnTo>
                            <a:lnTo>
                              <a:pt x="1005833" y="385501"/>
                            </a:lnTo>
                            <a:lnTo>
                              <a:pt x="1004561" y="393764"/>
                            </a:lnTo>
                            <a:lnTo>
                              <a:pt x="1002653" y="402027"/>
                            </a:lnTo>
                            <a:lnTo>
                              <a:pt x="1000745" y="410290"/>
                            </a:lnTo>
                            <a:lnTo>
                              <a:pt x="998202" y="418553"/>
                            </a:lnTo>
                            <a:lnTo>
                              <a:pt x="995976" y="426498"/>
                            </a:lnTo>
                            <a:lnTo>
                              <a:pt x="993432" y="434444"/>
                            </a:lnTo>
                            <a:lnTo>
                              <a:pt x="990571" y="442071"/>
                            </a:lnTo>
                            <a:lnTo>
                              <a:pt x="987709" y="449698"/>
                            </a:lnTo>
                            <a:lnTo>
                              <a:pt x="984529" y="457326"/>
                            </a:lnTo>
                            <a:lnTo>
                              <a:pt x="981350" y="464953"/>
                            </a:lnTo>
                            <a:lnTo>
                              <a:pt x="977534" y="472263"/>
                            </a:lnTo>
                            <a:lnTo>
                              <a:pt x="974037" y="479572"/>
                            </a:lnTo>
                            <a:lnTo>
                              <a:pt x="970221" y="486564"/>
                            </a:lnTo>
                            <a:lnTo>
                              <a:pt x="966406" y="493556"/>
                            </a:lnTo>
                            <a:lnTo>
                              <a:pt x="957821" y="507222"/>
                            </a:lnTo>
                            <a:lnTo>
                              <a:pt x="948600" y="520570"/>
                            </a:lnTo>
                            <a:lnTo>
                              <a:pt x="939061" y="533282"/>
                            </a:lnTo>
                            <a:lnTo>
                              <a:pt x="928886" y="545041"/>
                            </a:lnTo>
                            <a:lnTo>
                              <a:pt x="917757" y="556800"/>
                            </a:lnTo>
                            <a:lnTo>
                              <a:pt x="906629" y="567923"/>
                            </a:lnTo>
                            <a:lnTo>
                              <a:pt x="894864" y="578411"/>
                            </a:lnTo>
                            <a:lnTo>
                              <a:pt x="882463" y="588263"/>
                            </a:lnTo>
                            <a:lnTo>
                              <a:pt x="869745" y="597479"/>
                            </a:lnTo>
                            <a:lnTo>
                              <a:pt x="856709" y="606060"/>
                            </a:lnTo>
                            <a:lnTo>
                              <a:pt x="843036" y="614005"/>
                            </a:lnTo>
                            <a:lnTo>
                              <a:pt x="829364" y="621315"/>
                            </a:lnTo>
                            <a:lnTo>
                              <a:pt x="815055" y="627989"/>
                            </a:lnTo>
                            <a:lnTo>
                              <a:pt x="800429" y="634027"/>
                            </a:lnTo>
                            <a:lnTo>
                              <a:pt x="785485" y="639430"/>
                            </a:lnTo>
                            <a:lnTo>
                              <a:pt x="770223" y="643879"/>
                            </a:lnTo>
                            <a:lnTo>
                              <a:pt x="754643" y="647693"/>
                            </a:lnTo>
                            <a:lnTo>
                              <a:pt x="739063" y="650871"/>
                            </a:lnTo>
                            <a:lnTo>
                              <a:pt x="723482" y="653413"/>
                            </a:lnTo>
                            <a:lnTo>
                              <a:pt x="707266" y="654685"/>
                            </a:lnTo>
                            <a:lnTo>
                              <a:pt x="699317" y="655320"/>
                            </a:lnTo>
                            <a:lnTo>
                              <a:pt x="691368" y="655638"/>
                            </a:lnTo>
                            <a:lnTo>
                              <a:pt x="682783" y="655638"/>
                            </a:lnTo>
                            <a:lnTo>
                              <a:pt x="674834" y="655638"/>
                            </a:lnTo>
                            <a:lnTo>
                              <a:pt x="666567" y="655320"/>
                            </a:lnTo>
                            <a:lnTo>
                              <a:pt x="658618" y="654685"/>
                            </a:lnTo>
                            <a:lnTo>
                              <a:pt x="650351" y="654049"/>
                            </a:lnTo>
                            <a:lnTo>
                              <a:pt x="642084" y="653096"/>
                            </a:lnTo>
                            <a:lnTo>
                              <a:pt x="633499" y="651824"/>
                            </a:lnTo>
                            <a:lnTo>
                              <a:pt x="625550" y="650235"/>
                            </a:lnTo>
                            <a:lnTo>
                              <a:pt x="617283" y="648964"/>
                            </a:lnTo>
                            <a:lnTo>
                              <a:pt x="609016" y="647057"/>
                            </a:lnTo>
                            <a:lnTo>
                              <a:pt x="600749" y="644833"/>
                            </a:lnTo>
                            <a:lnTo>
                              <a:pt x="592800" y="642608"/>
                            </a:lnTo>
                            <a:lnTo>
                              <a:pt x="584851" y="640383"/>
                            </a:lnTo>
                            <a:lnTo>
                              <a:pt x="576902" y="637523"/>
                            </a:lnTo>
                            <a:lnTo>
                              <a:pt x="568953" y="634981"/>
                            </a:lnTo>
                            <a:lnTo>
                              <a:pt x="561004" y="632120"/>
                            </a:lnTo>
                            <a:lnTo>
                              <a:pt x="553691" y="628942"/>
                            </a:lnTo>
                            <a:lnTo>
                              <a:pt x="546059" y="625764"/>
                            </a:lnTo>
                            <a:lnTo>
                              <a:pt x="538746" y="621950"/>
                            </a:lnTo>
                            <a:lnTo>
                              <a:pt x="531433" y="618454"/>
                            </a:lnTo>
                            <a:lnTo>
                              <a:pt x="524438" y="614641"/>
                            </a:lnTo>
                            <a:lnTo>
                              <a:pt x="517443" y="610827"/>
                            </a:lnTo>
                            <a:lnTo>
                              <a:pt x="503771" y="601928"/>
                            </a:lnTo>
                            <a:lnTo>
                              <a:pt x="490734" y="593030"/>
                            </a:lnTo>
                            <a:lnTo>
                              <a:pt x="478016" y="583496"/>
                            </a:lnTo>
                            <a:lnTo>
                              <a:pt x="465615" y="573008"/>
                            </a:lnTo>
                            <a:lnTo>
                              <a:pt x="454168" y="562202"/>
                            </a:lnTo>
                            <a:lnTo>
                              <a:pt x="443040" y="550761"/>
                            </a:lnTo>
                            <a:lnTo>
                              <a:pt x="432547" y="539320"/>
                            </a:lnTo>
                            <a:lnTo>
                              <a:pt x="422690" y="526926"/>
                            </a:lnTo>
                            <a:lnTo>
                              <a:pt x="413787" y="513896"/>
                            </a:lnTo>
                            <a:lnTo>
                              <a:pt x="405202" y="500865"/>
                            </a:lnTo>
                            <a:lnTo>
                              <a:pt x="396935" y="487200"/>
                            </a:lnTo>
                            <a:lnTo>
                              <a:pt x="389622" y="473216"/>
                            </a:lnTo>
                            <a:lnTo>
                              <a:pt x="383263" y="458915"/>
                            </a:lnTo>
                            <a:lnTo>
                              <a:pt x="377222" y="444614"/>
                            </a:lnTo>
                            <a:lnTo>
                              <a:pt x="371816" y="429677"/>
                            </a:lnTo>
                            <a:lnTo>
                              <a:pt x="367047" y="414422"/>
                            </a:lnTo>
                            <a:lnTo>
                              <a:pt x="363231" y="399167"/>
                            </a:lnTo>
                            <a:lnTo>
                              <a:pt x="360052" y="383594"/>
                            </a:lnTo>
                            <a:lnTo>
                              <a:pt x="357826" y="367704"/>
                            </a:lnTo>
                            <a:lnTo>
                              <a:pt x="356236" y="351496"/>
                            </a:lnTo>
                            <a:lnTo>
                              <a:pt x="355918" y="343551"/>
                            </a:lnTo>
                            <a:lnTo>
                              <a:pt x="355600" y="335605"/>
                            </a:lnTo>
                            <a:lnTo>
                              <a:pt x="355600" y="327342"/>
                            </a:lnTo>
                            <a:lnTo>
                              <a:pt x="355600" y="319397"/>
                            </a:lnTo>
                            <a:lnTo>
                              <a:pt x="355918" y="311134"/>
                            </a:lnTo>
                            <a:lnTo>
                              <a:pt x="356554" y="303189"/>
                            </a:lnTo>
                            <a:lnTo>
                              <a:pt x="357190" y="294608"/>
                            </a:lnTo>
                            <a:lnTo>
                              <a:pt x="358144" y="286345"/>
                            </a:lnTo>
                            <a:lnTo>
                              <a:pt x="359098" y="278082"/>
                            </a:lnTo>
                            <a:lnTo>
                              <a:pt x="360370" y="269819"/>
                            </a:lnTo>
                            <a:lnTo>
                              <a:pt x="362277" y="261874"/>
                            </a:lnTo>
                            <a:lnTo>
                              <a:pt x="364185" y="253611"/>
                            </a:lnTo>
                            <a:lnTo>
                              <a:pt x="366093" y="245030"/>
                            </a:lnTo>
                            <a:lnTo>
                              <a:pt x="368001" y="237085"/>
                            </a:lnTo>
                            <a:lnTo>
                              <a:pt x="370862" y="229140"/>
                            </a:lnTo>
                            <a:lnTo>
                              <a:pt x="373088" y="221194"/>
                            </a:lnTo>
                            <a:lnTo>
                              <a:pt x="376268" y="213249"/>
                            </a:lnTo>
                            <a:lnTo>
                              <a:pt x="379129" y="205622"/>
                            </a:lnTo>
                            <a:lnTo>
                              <a:pt x="381991" y="197994"/>
                            </a:lnTo>
                            <a:lnTo>
                              <a:pt x="385489" y="190685"/>
                            </a:lnTo>
                            <a:lnTo>
                              <a:pt x="388986" y="183375"/>
                            </a:lnTo>
                            <a:lnTo>
                              <a:pt x="392802" y="176066"/>
                            </a:lnTo>
                            <a:lnTo>
                              <a:pt x="396299" y="169074"/>
                            </a:lnTo>
                            <a:lnTo>
                              <a:pt x="400433" y="161764"/>
                            </a:lnTo>
                            <a:lnTo>
                              <a:pt x="409018" y="148099"/>
                            </a:lnTo>
                            <a:lnTo>
                              <a:pt x="417921" y="135068"/>
                            </a:lnTo>
                            <a:lnTo>
                              <a:pt x="427778" y="122356"/>
                            </a:lnTo>
                            <a:lnTo>
                              <a:pt x="437952" y="109962"/>
                            </a:lnTo>
                            <a:lnTo>
                              <a:pt x="448763" y="98521"/>
                            </a:lnTo>
                            <a:lnTo>
                              <a:pt x="460210" y="87397"/>
                            </a:lnTo>
                            <a:lnTo>
                              <a:pt x="471974" y="77227"/>
                            </a:lnTo>
                            <a:lnTo>
                              <a:pt x="484375" y="67057"/>
                            </a:lnTo>
                            <a:lnTo>
                              <a:pt x="496775" y="57841"/>
                            </a:lnTo>
                            <a:lnTo>
                              <a:pt x="510130" y="49578"/>
                            </a:lnTo>
                            <a:lnTo>
                              <a:pt x="523802" y="41633"/>
                            </a:lnTo>
                            <a:lnTo>
                              <a:pt x="537474" y="34005"/>
                            </a:lnTo>
                            <a:lnTo>
                              <a:pt x="551783" y="27332"/>
                            </a:lnTo>
                            <a:lnTo>
                              <a:pt x="566409" y="21293"/>
                            </a:lnTo>
                            <a:lnTo>
                              <a:pt x="581353" y="16208"/>
                            </a:lnTo>
                            <a:lnTo>
                              <a:pt x="596297" y="11759"/>
                            </a:lnTo>
                            <a:lnTo>
                              <a:pt x="611878" y="7627"/>
                            </a:lnTo>
                            <a:lnTo>
                              <a:pt x="627776" y="4767"/>
                            </a:lnTo>
                            <a:lnTo>
                              <a:pt x="643356" y="2225"/>
                            </a:lnTo>
                            <a:lnTo>
                              <a:pt x="659572" y="636"/>
                            </a:lnTo>
                            <a:lnTo>
                              <a:pt x="667521" y="318"/>
                            </a:lnTo>
                            <a:lnTo>
                              <a:pt x="675470" y="0"/>
                            </a:lnTo>
                            <a:close/>
                          </a:path>
                        </a:pathLst>
                      </a:cu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  <a:extLst/>
                    </p:spPr>
                    <p:txBody>
                      <a:bodyPr anchor="ctr">
                        <a:scene3d>
                          <a:camera prst="orthographicFront"/>
                          <a:lightRig rig="threePt" dir="t"/>
                        </a:scene3d>
                        <a:sp3d>
                          <a:contourClr>
                            <a:srgbClr val="FFFFFF"/>
                          </a:contourClr>
                        </a:sp3d>
                      </a:bodyPr>
                      <a:lstStyle>
                        <a:defPPr>
                          <a:defRPr lang="zh-CN"/>
                        </a:defPPr>
                        <a:lvl1pPr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1pPr>
                        <a:lvl2pPr marL="4572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2pPr>
                        <a:lvl3pPr marL="9144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3pPr>
                        <a:lvl4pPr marL="13716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4pPr>
                        <a:lvl5pPr marL="18288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9pPr>
                      </a:lstStyle>
                      <a:p>
                        <a:pPr algn="ctr">
                          <a:defRPr/>
                        </a:pPr>
                        <a:endParaRPr lang="zh-CN" altLang="en-US" sz="1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endParaRPr>
                      </a:p>
                    </p:txBody>
                  </p:sp>
                  <p:sp>
                    <p:nvSpPr>
                      <p:cNvPr id="41" name="任意多边形: 形状 40">
                        <a:extLst>
                          <a:ext uri="{FF2B5EF4-FFF2-40B4-BE49-F238E27FC236}">
                            <a16:creationId xmlns:a16="http://schemas.microsoft.com/office/drawing/2014/main" id="{6A618A0E-B7EC-4AC8-9CA4-08524432DF8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1729831" y="3018418"/>
                        <a:ext cx="1833379" cy="3408125"/>
                      </a:xfrm>
                      <a:custGeom>
                        <a:avLst/>
                        <a:gdLst>
                          <a:gd name="connsiteX0" fmla="*/ 1444161 w 2046251"/>
                          <a:gd name="connsiteY0" fmla="*/ 0 h 3803838"/>
                          <a:gd name="connsiteX1" fmla="*/ 602090 w 2046251"/>
                          <a:gd name="connsiteY1" fmla="*/ 0 h 3803838"/>
                          <a:gd name="connsiteX2" fmla="*/ 592587 w 2046251"/>
                          <a:gd name="connsiteY2" fmla="*/ 476 h 3803838"/>
                          <a:gd name="connsiteX3" fmla="*/ 582607 w 2046251"/>
                          <a:gd name="connsiteY3" fmla="*/ 1426 h 3803838"/>
                          <a:gd name="connsiteX4" fmla="*/ 573578 w 2046251"/>
                          <a:gd name="connsiteY4" fmla="*/ 2853 h 3803838"/>
                          <a:gd name="connsiteX5" fmla="*/ 564549 w 2046251"/>
                          <a:gd name="connsiteY5" fmla="*/ 4279 h 3803838"/>
                          <a:gd name="connsiteX6" fmla="*/ 549342 w 2046251"/>
                          <a:gd name="connsiteY6" fmla="*/ 6657 h 3803838"/>
                          <a:gd name="connsiteX7" fmla="*/ 533660 w 2046251"/>
                          <a:gd name="connsiteY7" fmla="*/ 9985 h 3803838"/>
                          <a:gd name="connsiteX8" fmla="*/ 516553 w 2046251"/>
                          <a:gd name="connsiteY8" fmla="*/ 13787 h 3803838"/>
                          <a:gd name="connsiteX9" fmla="*/ 498494 w 2046251"/>
                          <a:gd name="connsiteY9" fmla="*/ 19018 h 3803838"/>
                          <a:gd name="connsiteX10" fmla="*/ 480437 w 2046251"/>
                          <a:gd name="connsiteY10" fmla="*/ 25197 h 3803838"/>
                          <a:gd name="connsiteX11" fmla="*/ 461428 w 2046251"/>
                          <a:gd name="connsiteY11" fmla="*/ 33279 h 3803838"/>
                          <a:gd name="connsiteX12" fmla="*/ 441946 w 2046251"/>
                          <a:gd name="connsiteY12" fmla="*/ 42313 h 3803838"/>
                          <a:gd name="connsiteX13" fmla="*/ 431966 w 2046251"/>
                          <a:gd name="connsiteY13" fmla="*/ 47542 h 3803838"/>
                          <a:gd name="connsiteX14" fmla="*/ 421987 w 2046251"/>
                          <a:gd name="connsiteY14" fmla="*/ 53248 h 3803838"/>
                          <a:gd name="connsiteX15" fmla="*/ 412007 w 2046251"/>
                          <a:gd name="connsiteY15" fmla="*/ 58952 h 3803838"/>
                          <a:gd name="connsiteX16" fmla="*/ 401552 w 2046251"/>
                          <a:gd name="connsiteY16" fmla="*/ 65609 h 3803838"/>
                          <a:gd name="connsiteX17" fmla="*/ 391098 w 2046251"/>
                          <a:gd name="connsiteY17" fmla="*/ 71789 h 3803838"/>
                          <a:gd name="connsiteX18" fmla="*/ 381594 w 2046251"/>
                          <a:gd name="connsiteY18" fmla="*/ 79396 h 3803838"/>
                          <a:gd name="connsiteX19" fmla="*/ 371615 w 2046251"/>
                          <a:gd name="connsiteY19" fmla="*/ 87002 h 3803838"/>
                          <a:gd name="connsiteX20" fmla="*/ 361159 w 2046251"/>
                          <a:gd name="connsiteY20" fmla="*/ 95084 h 3803838"/>
                          <a:gd name="connsiteX21" fmla="*/ 351180 w 2046251"/>
                          <a:gd name="connsiteY21" fmla="*/ 103167 h 3803838"/>
                          <a:gd name="connsiteX22" fmla="*/ 341200 w 2046251"/>
                          <a:gd name="connsiteY22" fmla="*/ 112200 h 3803838"/>
                          <a:gd name="connsiteX23" fmla="*/ 331221 w 2046251"/>
                          <a:gd name="connsiteY23" fmla="*/ 121232 h 3803838"/>
                          <a:gd name="connsiteX24" fmla="*/ 321241 w 2046251"/>
                          <a:gd name="connsiteY24" fmla="*/ 131216 h 3803838"/>
                          <a:gd name="connsiteX25" fmla="*/ 311262 w 2046251"/>
                          <a:gd name="connsiteY25" fmla="*/ 141200 h 3803838"/>
                          <a:gd name="connsiteX26" fmla="*/ 301282 w 2046251"/>
                          <a:gd name="connsiteY26" fmla="*/ 151660 h 3803838"/>
                          <a:gd name="connsiteX27" fmla="*/ 291779 w 2046251"/>
                          <a:gd name="connsiteY27" fmla="*/ 162595 h 3803838"/>
                          <a:gd name="connsiteX28" fmla="*/ 281800 w 2046251"/>
                          <a:gd name="connsiteY28" fmla="*/ 174005 h 3803838"/>
                          <a:gd name="connsiteX29" fmla="*/ 272295 w 2046251"/>
                          <a:gd name="connsiteY29" fmla="*/ 185890 h 3803838"/>
                          <a:gd name="connsiteX30" fmla="*/ 262791 w 2046251"/>
                          <a:gd name="connsiteY30" fmla="*/ 198251 h 3803838"/>
                          <a:gd name="connsiteX31" fmla="*/ 253762 w 2046251"/>
                          <a:gd name="connsiteY31" fmla="*/ 210612 h 3803838"/>
                          <a:gd name="connsiteX32" fmla="*/ 244733 w 2046251"/>
                          <a:gd name="connsiteY32" fmla="*/ 224398 h 3803838"/>
                          <a:gd name="connsiteX33" fmla="*/ 235228 w 2046251"/>
                          <a:gd name="connsiteY33" fmla="*/ 237710 h 3803838"/>
                          <a:gd name="connsiteX34" fmla="*/ 226200 w 2046251"/>
                          <a:gd name="connsiteY34" fmla="*/ 251973 h 3803838"/>
                          <a:gd name="connsiteX35" fmla="*/ 217171 w 2046251"/>
                          <a:gd name="connsiteY35" fmla="*/ 266711 h 3803838"/>
                          <a:gd name="connsiteX36" fmla="*/ 208617 w 2046251"/>
                          <a:gd name="connsiteY36" fmla="*/ 281924 h 3803838"/>
                          <a:gd name="connsiteX37" fmla="*/ 200064 w 2046251"/>
                          <a:gd name="connsiteY37" fmla="*/ 297613 h 3803838"/>
                          <a:gd name="connsiteX38" fmla="*/ 191510 w 2046251"/>
                          <a:gd name="connsiteY38" fmla="*/ 313778 h 3803838"/>
                          <a:gd name="connsiteX39" fmla="*/ 182955 w 2046251"/>
                          <a:gd name="connsiteY39" fmla="*/ 330417 h 3803838"/>
                          <a:gd name="connsiteX40" fmla="*/ 174877 w 2046251"/>
                          <a:gd name="connsiteY40" fmla="*/ 347533 h 3803838"/>
                          <a:gd name="connsiteX41" fmla="*/ 167274 w 2046251"/>
                          <a:gd name="connsiteY41" fmla="*/ 365124 h 3803838"/>
                          <a:gd name="connsiteX42" fmla="*/ 159195 w 2046251"/>
                          <a:gd name="connsiteY42" fmla="*/ 383665 h 3803838"/>
                          <a:gd name="connsiteX43" fmla="*/ 151117 w 2046251"/>
                          <a:gd name="connsiteY43" fmla="*/ 401730 h 3803838"/>
                          <a:gd name="connsiteX44" fmla="*/ 143514 w 2046251"/>
                          <a:gd name="connsiteY44" fmla="*/ 421223 h 3803838"/>
                          <a:gd name="connsiteX45" fmla="*/ 136386 w 2046251"/>
                          <a:gd name="connsiteY45" fmla="*/ 441190 h 3803838"/>
                          <a:gd name="connsiteX46" fmla="*/ 128782 w 2046251"/>
                          <a:gd name="connsiteY46" fmla="*/ 461633 h 3803838"/>
                          <a:gd name="connsiteX47" fmla="*/ 121653 w 2046251"/>
                          <a:gd name="connsiteY47" fmla="*/ 482551 h 3803838"/>
                          <a:gd name="connsiteX48" fmla="*/ 115000 w 2046251"/>
                          <a:gd name="connsiteY48" fmla="*/ 503946 h 3803838"/>
                          <a:gd name="connsiteX49" fmla="*/ 107873 w 2046251"/>
                          <a:gd name="connsiteY49" fmla="*/ 526291 h 3803838"/>
                          <a:gd name="connsiteX50" fmla="*/ 101220 w 2046251"/>
                          <a:gd name="connsiteY50" fmla="*/ 549111 h 3803838"/>
                          <a:gd name="connsiteX51" fmla="*/ 95041 w 2046251"/>
                          <a:gd name="connsiteY51" fmla="*/ 572406 h 3803838"/>
                          <a:gd name="connsiteX52" fmla="*/ 88388 w 2046251"/>
                          <a:gd name="connsiteY52" fmla="*/ 596653 h 3803838"/>
                          <a:gd name="connsiteX53" fmla="*/ 82686 w 2046251"/>
                          <a:gd name="connsiteY53" fmla="*/ 621375 h 3803838"/>
                          <a:gd name="connsiteX54" fmla="*/ 76509 w 2046251"/>
                          <a:gd name="connsiteY54" fmla="*/ 646572 h 3803838"/>
                          <a:gd name="connsiteX55" fmla="*/ 70807 w 2046251"/>
                          <a:gd name="connsiteY55" fmla="*/ 672719 h 3803838"/>
                          <a:gd name="connsiteX56" fmla="*/ 65105 w 2046251"/>
                          <a:gd name="connsiteY56" fmla="*/ 699343 h 3803838"/>
                          <a:gd name="connsiteX57" fmla="*/ 59877 w 2046251"/>
                          <a:gd name="connsiteY57" fmla="*/ 726918 h 3803838"/>
                          <a:gd name="connsiteX58" fmla="*/ 54174 w 2046251"/>
                          <a:gd name="connsiteY58" fmla="*/ 754968 h 3803838"/>
                          <a:gd name="connsiteX59" fmla="*/ 49421 w 2046251"/>
                          <a:gd name="connsiteY59" fmla="*/ 783968 h 3803838"/>
                          <a:gd name="connsiteX60" fmla="*/ 44670 w 2046251"/>
                          <a:gd name="connsiteY60" fmla="*/ 813920 h 3803838"/>
                          <a:gd name="connsiteX61" fmla="*/ 40392 w 2046251"/>
                          <a:gd name="connsiteY61" fmla="*/ 844347 h 3803838"/>
                          <a:gd name="connsiteX62" fmla="*/ 35641 w 2046251"/>
                          <a:gd name="connsiteY62" fmla="*/ 875250 h 3803838"/>
                          <a:gd name="connsiteX63" fmla="*/ 31840 w 2046251"/>
                          <a:gd name="connsiteY63" fmla="*/ 907578 h 3803838"/>
                          <a:gd name="connsiteX64" fmla="*/ 28037 w 2046251"/>
                          <a:gd name="connsiteY64" fmla="*/ 939906 h 3803838"/>
                          <a:gd name="connsiteX65" fmla="*/ 23760 w 2046251"/>
                          <a:gd name="connsiteY65" fmla="*/ 973661 h 3803838"/>
                          <a:gd name="connsiteX66" fmla="*/ 20910 w 2046251"/>
                          <a:gd name="connsiteY66" fmla="*/ 1007891 h 3803838"/>
                          <a:gd name="connsiteX67" fmla="*/ 17583 w 2046251"/>
                          <a:gd name="connsiteY67" fmla="*/ 1042598 h 3803838"/>
                          <a:gd name="connsiteX68" fmla="*/ 14257 w 2046251"/>
                          <a:gd name="connsiteY68" fmla="*/ 1079204 h 3803838"/>
                          <a:gd name="connsiteX69" fmla="*/ 11881 w 2046251"/>
                          <a:gd name="connsiteY69" fmla="*/ 1115813 h 3803838"/>
                          <a:gd name="connsiteX70" fmla="*/ 9505 w 2046251"/>
                          <a:gd name="connsiteY70" fmla="*/ 1153370 h 3803838"/>
                          <a:gd name="connsiteX71" fmla="*/ 7604 w 2046251"/>
                          <a:gd name="connsiteY71" fmla="*/ 1191879 h 3803838"/>
                          <a:gd name="connsiteX72" fmla="*/ 5228 w 2046251"/>
                          <a:gd name="connsiteY72" fmla="*/ 1231338 h 3803838"/>
                          <a:gd name="connsiteX73" fmla="*/ 3803 w 2046251"/>
                          <a:gd name="connsiteY73" fmla="*/ 1271749 h 3803838"/>
                          <a:gd name="connsiteX74" fmla="*/ 2376 w 2046251"/>
                          <a:gd name="connsiteY74" fmla="*/ 1313110 h 3803838"/>
                          <a:gd name="connsiteX75" fmla="*/ 1425 w 2046251"/>
                          <a:gd name="connsiteY75" fmla="*/ 1355423 h 3803838"/>
                          <a:gd name="connsiteX76" fmla="*/ 476 w 2046251"/>
                          <a:gd name="connsiteY76" fmla="*/ 1398212 h 3803838"/>
                          <a:gd name="connsiteX77" fmla="*/ 0 w 2046251"/>
                          <a:gd name="connsiteY77" fmla="*/ 1442426 h 3803838"/>
                          <a:gd name="connsiteX78" fmla="*/ 0 w 2046251"/>
                          <a:gd name="connsiteY78" fmla="*/ 1487115 h 3803838"/>
                          <a:gd name="connsiteX79" fmla="*/ 0 w 2046251"/>
                          <a:gd name="connsiteY79" fmla="*/ 1537510 h 3803838"/>
                          <a:gd name="connsiteX80" fmla="*/ 476 w 2046251"/>
                          <a:gd name="connsiteY80" fmla="*/ 1589331 h 3803838"/>
                          <a:gd name="connsiteX81" fmla="*/ 1425 w 2046251"/>
                          <a:gd name="connsiteY81" fmla="*/ 1642102 h 3803838"/>
                          <a:gd name="connsiteX82" fmla="*/ 2852 w 2046251"/>
                          <a:gd name="connsiteY82" fmla="*/ 1695824 h 3803838"/>
                          <a:gd name="connsiteX83" fmla="*/ 4752 w 2046251"/>
                          <a:gd name="connsiteY83" fmla="*/ 1750973 h 3803838"/>
                          <a:gd name="connsiteX84" fmla="*/ 7129 w 2046251"/>
                          <a:gd name="connsiteY84" fmla="*/ 1807548 h 3803838"/>
                          <a:gd name="connsiteX85" fmla="*/ 9505 w 2046251"/>
                          <a:gd name="connsiteY85" fmla="*/ 1865074 h 3803838"/>
                          <a:gd name="connsiteX86" fmla="*/ 12355 w 2046251"/>
                          <a:gd name="connsiteY86" fmla="*/ 1924026 h 3803838"/>
                          <a:gd name="connsiteX87" fmla="*/ 13306 w 2046251"/>
                          <a:gd name="connsiteY87" fmla="*/ 1932583 h 3803838"/>
                          <a:gd name="connsiteX88" fmla="*/ 14257 w 2046251"/>
                          <a:gd name="connsiteY88" fmla="*/ 1941142 h 3803838"/>
                          <a:gd name="connsiteX89" fmla="*/ 15682 w 2046251"/>
                          <a:gd name="connsiteY89" fmla="*/ 1949223 h 3803838"/>
                          <a:gd name="connsiteX90" fmla="*/ 18058 w 2046251"/>
                          <a:gd name="connsiteY90" fmla="*/ 1957782 h 3803838"/>
                          <a:gd name="connsiteX91" fmla="*/ 19959 w 2046251"/>
                          <a:gd name="connsiteY91" fmla="*/ 1965863 h 3803838"/>
                          <a:gd name="connsiteX92" fmla="*/ 22811 w 2046251"/>
                          <a:gd name="connsiteY92" fmla="*/ 1973945 h 3803838"/>
                          <a:gd name="connsiteX93" fmla="*/ 25661 w 2046251"/>
                          <a:gd name="connsiteY93" fmla="*/ 1981076 h 3803838"/>
                          <a:gd name="connsiteX94" fmla="*/ 28988 w 2046251"/>
                          <a:gd name="connsiteY94" fmla="*/ 1988684 h 3803838"/>
                          <a:gd name="connsiteX95" fmla="*/ 32790 w 2046251"/>
                          <a:gd name="connsiteY95" fmla="*/ 1996290 h 3803838"/>
                          <a:gd name="connsiteX96" fmla="*/ 36591 w 2046251"/>
                          <a:gd name="connsiteY96" fmla="*/ 2003422 h 3803838"/>
                          <a:gd name="connsiteX97" fmla="*/ 40868 w 2046251"/>
                          <a:gd name="connsiteY97" fmla="*/ 2010077 h 3803838"/>
                          <a:gd name="connsiteX98" fmla="*/ 45620 w 2046251"/>
                          <a:gd name="connsiteY98" fmla="*/ 2017208 h 3803838"/>
                          <a:gd name="connsiteX99" fmla="*/ 50848 w 2046251"/>
                          <a:gd name="connsiteY99" fmla="*/ 2023389 h 3803838"/>
                          <a:gd name="connsiteX100" fmla="*/ 55600 w 2046251"/>
                          <a:gd name="connsiteY100" fmla="*/ 2029569 h 3803838"/>
                          <a:gd name="connsiteX101" fmla="*/ 61302 w 2046251"/>
                          <a:gd name="connsiteY101" fmla="*/ 2035750 h 3803838"/>
                          <a:gd name="connsiteX102" fmla="*/ 67004 w 2046251"/>
                          <a:gd name="connsiteY102" fmla="*/ 2041456 h 3803838"/>
                          <a:gd name="connsiteX103" fmla="*/ 73183 w 2046251"/>
                          <a:gd name="connsiteY103" fmla="*/ 2046685 h 3803838"/>
                          <a:gd name="connsiteX104" fmla="*/ 78885 w 2046251"/>
                          <a:gd name="connsiteY104" fmla="*/ 2051915 h 3803838"/>
                          <a:gd name="connsiteX105" fmla="*/ 85538 w 2046251"/>
                          <a:gd name="connsiteY105" fmla="*/ 2056669 h 3803838"/>
                          <a:gd name="connsiteX106" fmla="*/ 92666 w 2046251"/>
                          <a:gd name="connsiteY106" fmla="*/ 2061423 h 3803838"/>
                          <a:gd name="connsiteX107" fmla="*/ 99319 w 2046251"/>
                          <a:gd name="connsiteY107" fmla="*/ 2065227 h 3803838"/>
                          <a:gd name="connsiteX108" fmla="*/ 106448 w 2046251"/>
                          <a:gd name="connsiteY108" fmla="*/ 2069505 h 3803838"/>
                          <a:gd name="connsiteX109" fmla="*/ 114050 w 2046251"/>
                          <a:gd name="connsiteY109" fmla="*/ 2072833 h 3803838"/>
                          <a:gd name="connsiteX110" fmla="*/ 121179 w 2046251"/>
                          <a:gd name="connsiteY110" fmla="*/ 2076160 h 3803838"/>
                          <a:gd name="connsiteX111" fmla="*/ 128782 w 2046251"/>
                          <a:gd name="connsiteY111" fmla="*/ 2079489 h 3803838"/>
                          <a:gd name="connsiteX112" fmla="*/ 136861 w 2046251"/>
                          <a:gd name="connsiteY112" fmla="*/ 2081866 h 3803838"/>
                          <a:gd name="connsiteX113" fmla="*/ 144464 w 2046251"/>
                          <a:gd name="connsiteY113" fmla="*/ 2083768 h 3803838"/>
                          <a:gd name="connsiteX114" fmla="*/ 152542 w 2046251"/>
                          <a:gd name="connsiteY114" fmla="*/ 2085670 h 3803838"/>
                          <a:gd name="connsiteX115" fmla="*/ 161097 w 2046251"/>
                          <a:gd name="connsiteY115" fmla="*/ 2086621 h 3803838"/>
                          <a:gd name="connsiteX116" fmla="*/ 169649 w 2046251"/>
                          <a:gd name="connsiteY116" fmla="*/ 2088047 h 3803838"/>
                          <a:gd name="connsiteX117" fmla="*/ 178204 w 2046251"/>
                          <a:gd name="connsiteY117" fmla="*/ 2088998 h 3803838"/>
                          <a:gd name="connsiteX118" fmla="*/ 186282 w 2046251"/>
                          <a:gd name="connsiteY118" fmla="*/ 2088998 h 3803838"/>
                          <a:gd name="connsiteX119" fmla="*/ 195787 w 2046251"/>
                          <a:gd name="connsiteY119" fmla="*/ 2088998 h 3803838"/>
                          <a:gd name="connsiteX120" fmla="*/ 204816 w 2046251"/>
                          <a:gd name="connsiteY120" fmla="*/ 2087570 h 3803838"/>
                          <a:gd name="connsiteX121" fmla="*/ 213844 w 2046251"/>
                          <a:gd name="connsiteY121" fmla="*/ 2086621 h 3803838"/>
                          <a:gd name="connsiteX122" fmla="*/ 222399 w 2046251"/>
                          <a:gd name="connsiteY122" fmla="*/ 2085194 h 3803838"/>
                          <a:gd name="connsiteX123" fmla="*/ 230477 w 2046251"/>
                          <a:gd name="connsiteY123" fmla="*/ 2083292 h 3803838"/>
                          <a:gd name="connsiteX124" fmla="*/ 239031 w 2046251"/>
                          <a:gd name="connsiteY124" fmla="*/ 2080915 h 3803838"/>
                          <a:gd name="connsiteX125" fmla="*/ 247584 w 2046251"/>
                          <a:gd name="connsiteY125" fmla="*/ 2078062 h 3803838"/>
                          <a:gd name="connsiteX126" fmla="*/ 255664 w 2046251"/>
                          <a:gd name="connsiteY126" fmla="*/ 2074735 h 3803838"/>
                          <a:gd name="connsiteX127" fmla="*/ 262791 w 2046251"/>
                          <a:gd name="connsiteY127" fmla="*/ 2071407 h 3803838"/>
                          <a:gd name="connsiteX128" fmla="*/ 270395 w 2046251"/>
                          <a:gd name="connsiteY128" fmla="*/ 2067603 h 3803838"/>
                          <a:gd name="connsiteX129" fmla="*/ 277998 w 2046251"/>
                          <a:gd name="connsiteY129" fmla="*/ 2062850 h 3803838"/>
                          <a:gd name="connsiteX130" fmla="*/ 285126 w 2046251"/>
                          <a:gd name="connsiteY130" fmla="*/ 2058570 h 3803838"/>
                          <a:gd name="connsiteX131" fmla="*/ 291779 w 2046251"/>
                          <a:gd name="connsiteY131" fmla="*/ 2053340 h 3803838"/>
                          <a:gd name="connsiteX132" fmla="*/ 298432 w 2046251"/>
                          <a:gd name="connsiteY132" fmla="*/ 2048587 h 3803838"/>
                          <a:gd name="connsiteX133" fmla="*/ 304609 w 2046251"/>
                          <a:gd name="connsiteY133" fmla="*/ 2042881 h 3803838"/>
                          <a:gd name="connsiteX134" fmla="*/ 310787 w 2046251"/>
                          <a:gd name="connsiteY134" fmla="*/ 2037177 h 3803838"/>
                          <a:gd name="connsiteX135" fmla="*/ 316015 w 2046251"/>
                          <a:gd name="connsiteY135" fmla="*/ 2030997 h 3803838"/>
                          <a:gd name="connsiteX136" fmla="*/ 321717 w 2046251"/>
                          <a:gd name="connsiteY136" fmla="*/ 2024816 h 3803838"/>
                          <a:gd name="connsiteX137" fmla="*/ 326469 w 2046251"/>
                          <a:gd name="connsiteY137" fmla="*/ 2018159 h 3803838"/>
                          <a:gd name="connsiteX138" fmla="*/ 331697 w 2046251"/>
                          <a:gd name="connsiteY138" fmla="*/ 2011028 h 3803838"/>
                          <a:gd name="connsiteX139" fmla="*/ 335974 w 2046251"/>
                          <a:gd name="connsiteY139" fmla="*/ 2004373 h 3803838"/>
                          <a:gd name="connsiteX140" fmla="*/ 340250 w 2046251"/>
                          <a:gd name="connsiteY140" fmla="*/ 1996765 h 3803838"/>
                          <a:gd name="connsiteX141" fmla="*/ 344052 w 2046251"/>
                          <a:gd name="connsiteY141" fmla="*/ 1989159 h 3803838"/>
                          <a:gd name="connsiteX142" fmla="*/ 347379 w 2046251"/>
                          <a:gd name="connsiteY142" fmla="*/ 1981076 h 3803838"/>
                          <a:gd name="connsiteX143" fmla="*/ 350705 w 2046251"/>
                          <a:gd name="connsiteY143" fmla="*/ 1973470 h 3803838"/>
                          <a:gd name="connsiteX144" fmla="*/ 353556 w 2046251"/>
                          <a:gd name="connsiteY144" fmla="*/ 1965388 h 3803838"/>
                          <a:gd name="connsiteX145" fmla="*/ 355457 w 2046251"/>
                          <a:gd name="connsiteY145" fmla="*/ 1957305 h 3803838"/>
                          <a:gd name="connsiteX146" fmla="*/ 357358 w 2046251"/>
                          <a:gd name="connsiteY146" fmla="*/ 1948748 h 3803838"/>
                          <a:gd name="connsiteX147" fmla="*/ 358783 w 2046251"/>
                          <a:gd name="connsiteY147" fmla="*/ 1940666 h 3803838"/>
                          <a:gd name="connsiteX148" fmla="*/ 360209 w 2046251"/>
                          <a:gd name="connsiteY148" fmla="*/ 1931632 h 3803838"/>
                          <a:gd name="connsiteX149" fmla="*/ 360685 w 2046251"/>
                          <a:gd name="connsiteY149" fmla="*/ 1923075 h 3803838"/>
                          <a:gd name="connsiteX150" fmla="*/ 361159 w 2046251"/>
                          <a:gd name="connsiteY150" fmla="*/ 1914042 h 3803838"/>
                          <a:gd name="connsiteX151" fmla="*/ 360685 w 2046251"/>
                          <a:gd name="connsiteY151" fmla="*/ 1905010 h 3803838"/>
                          <a:gd name="connsiteX152" fmla="*/ 357358 w 2046251"/>
                          <a:gd name="connsiteY152" fmla="*/ 1848435 h 3803838"/>
                          <a:gd name="connsiteX153" fmla="*/ 354982 w 2046251"/>
                          <a:gd name="connsiteY153" fmla="*/ 1792810 h 3803838"/>
                          <a:gd name="connsiteX154" fmla="*/ 353081 w 2046251"/>
                          <a:gd name="connsiteY154" fmla="*/ 1739088 h 3803838"/>
                          <a:gd name="connsiteX155" fmla="*/ 351656 w 2046251"/>
                          <a:gd name="connsiteY155" fmla="*/ 1685840 h 3803838"/>
                          <a:gd name="connsiteX156" fmla="*/ 350229 w 2046251"/>
                          <a:gd name="connsiteY156" fmla="*/ 1634496 h 3803838"/>
                          <a:gd name="connsiteX157" fmla="*/ 349280 w 2046251"/>
                          <a:gd name="connsiteY157" fmla="*/ 1584101 h 3803838"/>
                          <a:gd name="connsiteX158" fmla="*/ 348329 w 2046251"/>
                          <a:gd name="connsiteY158" fmla="*/ 1535132 h 3803838"/>
                          <a:gd name="connsiteX159" fmla="*/ 348329 w 2046251"/>
                          <a:gd name="connsiteY159" fmla="*/ 1487115 h 3803838"/>
                          <a:gd name="connsiteX160" fmla="*/ 349280 w 2046251"/>
                          <a:gd name="connsiteY160" fmla="*/ 1414376 h 3803838"/>
                          <a:gd name="connsiteX161" fmla="*/ 350229 w 2046251"/>
                          <a:gd name="connsiteY161" fmla="*/ 1345440 h 3803838"/>
                          <a:gd name="connsiteX162" fmla="*/ 352130 w 2046251"/>
                          <a:gd name="connsiteY162" fmla="*/ 1278880 h 3803838"/>
                          <a:gd name="connsiteX163" fmla="*/ 354982 w 2046251"/>
                          <a:gd name="connsiteY163" fmla="*/ 1215175 h 3803838"/>
                          <a:gd name="connsiteX164" fmla="*/ 358309 w 2046251"/>
                          <a:gd name="connsiteY164" fmla="*/ 1153845 h 3803838"/>
                          <a:gd name="connsiteX165" fmla="*/ 363060 w 2046251"/>
                          <a:gd name="connsiteY165" fmla="*/ 1095369 h 3803838"/>
                          <a:gd name="connsiteX166" fmla="*/ 367338 w 2046251"/>
                          <a:gd name="connsiteY166" fmla="*/ 1040220 h 3803838"/>
                          <a:gd name="connsiteX167" fmla="*/ 373514 w 2046251"/>
                          <a:gd name="connsiteY167" fmla="*/ 987448 h 3803838"/>
                          <a:gd name="connsiteX168" fmla="*/ 379217 w 2046251"/>
                          <a:gd name="connsiteY168" fmla="*/ 937529 h 3803838"/>
                          <a:gd name="connsiteX169" fmla="*/ 385870 w 2046251"/>
                          <a:gd name="connsiteY169" fmla="*/ 889511 h 3803838"/>
                          <a:gd name="connsiteX170" fmla="*/ 392999 w 2046251"/>
                          <a:gd name="connsiteY170" fmla="*/ 844347 h 3803838"/>
                          <a:gd name="connsiteX171" fmla="*/ 400126 w 2046251"/>
                          <a:gd name="connsiteY171" fmla="*/ 802035 h 3803838"/>
                          <a:gd name="connsiteX172" fmla="*/ 408205 w 2046251"/>
                          <a:gd name="connsiteY172" fmla="*/ 761624 h 3803838"/>
                          <a:gd name="connsiteX173" fmla="*/ 416759 w 2046251"/>
                          <a:gd name="connsiteY173" fmla="*/ 723114 h 3803838"/>
                          <a:gd name="connsiteX174" fmla="*/ 425313 w 2046251"/>
                          <a:gd name="connsiteY174" fmla="*/ 687933 h 3803838"/>
                          <a:gd name="connsiteX175" fmla="*/ 433866 w 2046251"/>
                          <a:gd name="connsiteY175" fmla="*/ 654178 h 3803838"/>
                          <a:gd name="connsiteX176" fmla="*/ 433866 w 2046251"/>
                          <a:gd name="connsiteY176" fmla="*/ 1247029 h 3803838"/>
                          <a:gd name="connsiteX177" fmla="*/ 433866 w 2046251"/>
                          <a:gd name="connsiteY177" fmla="*/ 1659218 h 3803838"/>
                          <a:gd name="connsiteX178" fmla="*/ 433866 w 2046251"/>
                          <a:gd name="connsiteY178" fmla="*/ 3534275 h 3803838"/>
                          <a:gd name="connsiteX179" fmla="*/ 433866 w 2046251"/>
                          <a:gd name="connsiteY179" fmla="*/ 3548062 h 3803838"/>
                          <a:gd name="connsiteX180" fmla="*/ 435293 w 2046251"/>
                          <a:gd name="connsiteY180" fmla="*/ 3561850 h 3803838"/>
                          <a:gd name="connsiteX181" fmla="*/ 437192 w 2046251"/>
                          <a:gd name="connsiteY181" fmla="*/ 3575162 h 3803838"/>
                          <a:gd name="connsiteX182" fmla="*/ 439570 w 2046251"/>
                          <a:gd name="connsiteY182" fmla="*/ 3588474 h 3803838"/>
                          <a:gd name="connsiteX183" fmla="*/ 442420 w 2046251"/>
                          <a:gd name="connsiteY183" fmla="*/ 3601309 h 3803838"/>
                          <a:gd name="connsiteX184" fmla="*/ 446223 w 2046251"/>
                          <a:gd name="connsiteY184" fmla="*/ 3614621 h 3803838"/>
                          <a:gd name="connsiteX185" fmla="*/ 450024 w 2046251"/>
                          <a:gd name="connsiteY185" fmla="*/ 3626982 h 3803838"/>
                          <a:gd name="connsiteX186" fmla="*/ 454775 w 2046251"/>
                          <a:gd name="connsiteY186" fmla="*/ 3639343 h 3803838"/>
                          <a:gd name="connsiteX187" fmla="*/ 460478 w 2046251"/>
                          <a:gd name="connsiteY187" fmla="*/ 3651228 h 3803838"/>
                          <a:gd name="connsiteX188" fmla="*/ 466180 w 2046251"/>
                          <a:gd name="connsiteY188" fmla="*/ 3662638 h 3803838"/>
                          <a:gd name="connsiteX189" fmla="*/ 472833 w 2046251"/>
                          <a:gd name="connsiteY189" fmla="*/ 3674048 h 3803838"/>
                          <a:gd name="connsiteX190" fmla="*/ 479962 w 2046251"/>
                          <a:gd name="connsiteY190" fmla="*/ 3684983 h 3803838"/>
                          <a:gd name="connsiteX191" fmla="*/ 487090 w 2046251"/>
                          <a:gd name="connsiteY191" fmla="*/ 3695442 h 3803838"/>
                          <a:gd name="connsiteX192" fmla="*/ 495168 w 2046251"/>
                          <a:gd name="connsiteY192" fmla="*/ 3705427 h 3803838"/>
                          <a:gd name="connsiteX193" fmla="*/ 503722 w 2046251"/>
                          <a:gd name="connsiteY193" fmla="*/ 3715411 h 3803838"/>
                          <a:gd name="connsiteX194" fmla="*/ 512751 w 2046251"/>
                          <a:gd name="connsiteY194" fmla="*/ 3724919 h 3803838"/>
                          <a:gd name="connsiteX195" fmla="*/ 522256 w 2046251"/>
                          <a:gd name="connsiteY195" fmla="*/ 3733951 h 3803838"/>
                          <a:gd name="connsiteX196" fmla="*/ 532235 w 2046251"/>
                          <a:gd name="connsiteY196" fmla="*/ 3742510 h 3803838"/>
                          <a:gd name="connsiteX197" fmla="*/ 542215 w 2046251"/>
                          <a:gd name="connsiteY197" fmla="*/ 3750116 h 3803838"/>
                          <a:gd name="connsiteX198" fmla="*/ 552194 w 2046251"/>
                          <a:gd name="connsiteY198" fmla="*/ 3757722 h 3803838"/>
                          <a:gd name="connsiteX199" fmla="*/ 563599 w 2046251"/>
                          <a:gd name="connsiteY199" fmla="*/ 3764853 h 3803838"/>
                          <a:gd name="connsiteX200" fmla="*/ 575004 w 2046251"/>
                          <a:gd name="connsiteY200" fmla="*/ 3771034 h 3803838"/>
                          <a:gd name="connsiteX201" fmla="*/ 586408 w 2046251"/>
                          <a:gd name="connsiteY201" fmla="*/ 3777214 h 3803838"/>
                          <a:gd name="connsiteX202" fmla="*/ 598289 w 2046251"/>
                          <a:gd name="connsiteY202" fmla="*/ 3782444 h 3803838"/>
                          <a:gd name="connsiteX203" fmla="*/ 610644 w 2046251"/>
                          <a:gd name="connsiteY203" fmla="*/ 3787673 h 3803838"/>
                          <a:gd name="connsiteX204" fmla="*/ 623000 w 2046251"/>
                          <a:gd name="connsiteY204" fmla="*/ 3791477 h 3803838"/>
                          <a:gd name="connsiteX205" fmla="*/ 635831 w 2046251"/>
                          <a:gd name="connsiteY205" fmla="*/ 3795756 h 3803838"/>
                          <a:gd name="connsiteX206" fmla="*/ 649137 w 2046251"/>
                          <a:gd name="connsiteY206" fmla="*/ 3798609 h 3803838"/>
                          <a:gd name="connsiteX207" fmla="*/ 662443 w 2046251"/>
                          <a:gd name="connsiteY207" fmla="*/ 3800511 h 3803838"/>
                          <a:gd name="connsiteX208" fmla="*/ 675747 w 2046251"/>
                          <a:gd name="connsiteY208" fmla="*/ 3802413 h 3803838"/>
                          <a:gd name="connsiteX209" fmla="*/ 689053 w 2046251"/>
                          <a:gd name="connsiteY209" fmla="*/ 3803364 h 3803838"/>
                          <a:gd name="connsiteX210" fmla="*/ 703310 w 2046251"/>
                          <a:gd name="connsiteY210" fmla="*/ 3803838 h 3803838"/>
                          <a:gd name="connsiteX211" fmla="*/ 717092 w 2046251"/>
                          <a:gd name="connsiteY211" fmla="*/ 3803364 h 3803838"/>
                          <a:gd name="connsiteX212" fmla="*/ 730872 w 2046251"/>
                          <a:gd name="connsiteY212" fmla="*/ 3802413 h 3803838"/>
                          <a:gd name="connsiteX213" fmla="*/ 744178 w 2046251"/>
                          <a:gd name="connsiteY213" fmla="*/ 3800511 h 3803838"/>
                          <a:gd name="connsiteX214" fmla="*/ 757484 w 2046251"/>
                          <a:gd name="connsiteY214" fmla="*/ 3798609 h 3803838"/>
                          <a:gd name="connsiteX215" fmla="*/ 770790 w 2046251"/>
                          <a:gd name="connsiteY215" fmla="*/ 3795756 h 3803838"/>
                          <a:gd name="connsiteX216" fmla="*/ 783146 w 2046251"/>
                          <a:gd name="connsiteY216" fmla="*/ 3791477 h 3803838"/>
                          <a:gd name="connsiteX217" fmla="*/ 795501 w 2046251"/>
                          <a:gd name="connsiteY217" fmla="*/ 3787673 h 3803838"/>
                          <a:gd name="connsiteX218" fmla="*/ 807856 w 2046251"/>
                          <a:gd name="connsiteY218" fmla="*/ 3782444 h 3803838"/>
                          <a:gd name="connsiteX219" fmla="*/ 819737 w 2046251"/>
                          <a:gd name="connsiteY219" fmla="*/ 3777214 h 3803838"/>
                          <a:gd name="connsiteX220" fmla="*/ 831616 w 2046251"/>
                          <a:gd name="connsiteY220" fmla="*/ 3771034 h 3803838"/>
                          <a:gd name="connsiteX221" fmla="*/ 843022 w 2046251"/>
                          <a:gd name="connsiteY221" fmla="*/ 3764853 h 3803838"/>
                          <a:gd name="connsiteX222" fmla="*/ 853951 w 2046251"/>
                          <a:gd name="connsiteY222" fmla="*/ 3757722 h 3803838"/>
                          <a:gd name="connsiteX223" fmla="*/ 864406 w 2046251"/>
                          <a:gd name="connsiteY223" fmla="*/ 3750116 h 3803838"/>
                          <a:gd name="connsiteX224" fmla="*/ 874860 w 2046251"/>
                          <a:gd name="connsiteY224" fmla="*/ 3742510 h 3803838"/>
                          <a:gd name="connsiteX225" fmla="*/ 883889 w 2046251"/>
                          <a:gd name="connsiteY225" fmla="*/ 3733951 h 3803838"/>
                          <a:gd name="connsiteX226" fmla="*/ 893394 w 2046251"/>
                          <a:gd name="connsiteY226" fmla="*/ 3724919 h 3803838"/>
                          <a:gd name="connsiteX227" fmla="*/ 902423 w 2046251"/>
                          <a:gd name="connsiteY227" fmla="*/ 3715411 h 3803838"/>
                          <a:gd name="connsiteX228" fmla="*/ 910977 w 2046251"/>
                          <a:gd name="connsiteY228" fmla="*/ 3705427 h 3803838"/>
                          <a:gd name="connsiteX229" fmla="*/ 919055 w 2046251"/>
                          <a:gd name="connsiteY229" fmla="*/ 3695442 h 3803838"/>
                          <a:gd name="connsiteX230" fmla="*/ 926183 w 2046251"/>
                          <a:gd name="connsiteY230" fmla="*/ 3684983 h 3803838"/>
                          <a:gd name="connsiteX231" fmla="*/ 933312 w 2046251"/>
                          <a:gd name="connsiteY231" fmla="*/ 3674048 h 3803838"/>
                          <a:gd name="connsiteX232" fmla="*/ 940440 w 2046251"/>
                          <a:gd name="connsiteY232" fmla="*/ 3662638 h 3803838"/>
                          <a:gd name="connsiteX233" fmla="*/ 945667 w 2046251"/>
                          <a:gd name="connsiteY233" fmla="*/ 3651228 h 3803838"/>
                          <a:gd name="connsiteX234" fmla="*/ 951370 w 2046251"/>
                          <a:gd name="connsiteY234" fmla="*/ 3639343 h 3803838"/>
                          <a:gd name="connsiteX235" fmla="*/ 956121 w 2046251"/>
                          <a:gd name="connsiteY235" fmla="*/ 3626982 h 3803838"/>
                          <a:gd name="connsiteX236" fmla="*/ 960873 w 2046251"/>
                          <a:gd name="connsiteY236" fmla="*/ 3614621 h 3803838"/>
                          <a:gd name="connsiteX237" fmla="*/ 964200 w 2046251"/>
                          <a:gd name="connsiteY237" fmla="*/ 3601309 h 3803838"/>
                          <a:gd name="connsiteX238" fmla="*/ 967051 w 2046251"/>
                          <a:gd name="connsiteY238" fmla="*/ 3588474 h 3803838"/>
                          <a:gd name="connsiteX239" fmla="*/ 969427 w 2046251"/>
                          <a:gd name="connsiteY239" fmla="*/ 3575162 h 3803838"/>
                          <a:gd name="connsiteX240" fmla="*/ 971329 w 2046251"/>
                          <a:gd name="connsiteY240" fmla="*/ 3561850 h 3803838"/>
                          <a:gd name="connsiteX241" fmla="*/ 972279 w 2046251"/>
                          <a:gd name="connsiteY241" fmla="*/ 3548062 h 3803838"/>
                          <a:gd name="connsiteX242" fmla="*/ 972754 w 2046251"/>
                          <a:gd name="connsiteY242" fmla="*/ 3534275 h 3803838"/>
                          <a:gd name="connsiteX243" fmla="*/ 972754 w 2046251"/>
                          <a:gd name="connsiteY243" fmla="*/ 1827991 h 3803838"/>
                          <a:gd name="connsiteX244" fmla="*/ 1073498 w 2046251"/>
                          <a:gd name="connsiteY244" fmla="*/ 1827991 h 3803838"/>
                          <a:gd name="connsiteX245" fmla="*/ 1073498 w 2046251"/>
                          <a:gd name="connsiteY245" fmla="*/ 3534275 h 3803838"/>
                          <a:gd name="connsiteX246" fmla="*/ 1073974 w 2046251"/>
                          <a:gd name="connsiteY246" fmla="*/ 3548062 h 3803838"/>
                          <a:gd name="connsiteX247" fmla="*/ 1074924 w 2046251"/>
                          <a:gd name="connsiteY247" fmla="*/ 3561850 h 3803838"/>
                          <a:gd name="connsiteX248" fmla="*/ 1076349 w 2046251"/>
                          <a:gd name="connsiteY248" fmla="*/ 3575162 h 3803838"/>
                          <a:gd name="connsiteX249" fmla="*/ 1079200 w 2046251"/>
                          <a:gd name="connsiteY249" fmla="*/ 3588474 h 3803838"/>
                          <a:gd name="connsiteX250" fmla="*/ 1082052 w 2046251"/>
                          <a:gd name="connsiteY250" fmla="*/ 3601309 h 3803838"/>
                          <a:gd name="connsiteX251" fmla="*/ 1085378 w 2046251"/>
                          <a:gd name="connsiteY251" fmla="*/ 3614621 h 3803838"/>
                          <a:gd name="connsiteX252" fmla="*/ 1090130 w 2046251"/>
                          <a:gd name="connsiteY252" fmla="*/ 3626982 h 3803838"/>
                          <a:gd name="connsiteX253" fmla="*/ 1094883 w 2046251"/>
                          <a:gd name="connsiteY253" fmla="*/ 3639343 h 3803838"/>
                          <a:gd name="connsiteX254" fmla="*/ 1100109 w 2046251"/>
                          <a:gd name="connsiteY254" fmla="*/ 3651228 h 3803838"/>
                          <a:gd name="connsiteX255" fmla="*/ 1105812 w 2046251"/>
                          <a:gd name="connsiteY255" fmla="*/ 3662638 h 3803838"/>
                          <a:gd name="connsiteX256" fmla="*/ 1112465 w 2046251"/>
                          <a:gd name="connsiteY256" fmla="*/ 3674048 h 3803838"/>
                          <a:gd name="connsiteX257" fmla="*/ 1119594 w 2046251"/>
                          <a:gd name="connsiteY257" fmla="*/ 3684983 h 3803838"/>
                          <a:gd name="connsiteX258" fmla="*/ 1127197 w 2046251"/>
                          <a:gd name="connsiteY258" fmla="*/ 3695442 h 3803838"/>
                          <a:gd name="connsiteX259" fmla="*/ 1135276 w 2046251"/>
                          <a:gd name="connsiteY259" fmla="*/ 3705427 h 3803838"/>
                          <a:gd name="connsiteX260" fmla="*/ 1143828 w 2046251"/>
                          <a:gd name="connsiteY260" fmla="*/ 3715411 h 3803838"/>
                          <a:gd name="connsiteX261" fmla="*/ 1152859 w 2046251"/>
                          <a:gd name="connsiteY261" fmla="*/ 3724919 h 3803838"/>
                          <a:gd name="connsiteX262" fmla="*/ 1161411 w 2046251"/>
                          <a:gd name="connsiteY262" fmla="*/ 3733951 h 3803838"/>
                          <a:gd name="connsiteX263" fmla="*/ 1171391 w 2046251"/>
                          <a:gd name="connsiteY263" fmla="*/ 3742510 h 3803838"/>
                          <a:gd name="connsiteX264" fmla="*/ 1181846 w 2046251"/>
                          <a:gd name="connsiteY264" fmla="*/ 3750116 h 3803838"/>
                          <a:gd name="connsiteX265" fmla="*/ 1192300 w 2046251"/>
                          <a:gd name="connsiteY265" fmla="*/ 3757722 h 3803838"/>
                          <a:gd name="connsiteX266" fmla="*/ 1203231 w 2046251"/>
                          <a:gd name="connsiteY266" fmla="*/ 3764853 h 3803838"/>
                          <a:gd name="connsiteX267" fmla="*/ 1214161 w 2046251"/>
                          <a:gd name="connsiteY267" fmla="*/ 3771034 h 3803838"/>
                          <a:gd name="connsiteX268" fmla="*/ 1226040 w 2046251"/>
                          <a:gd name="connsiteY268" fmla="*/ 3777214 h 3803838"/>
                          <a:gd name="connsiteX269" fmla="*/ 1237921 w 2046251"/>
                          <a:gd name="connsiteY269" fmla="*/ 3782444 h 3803838"/>
                          <a:gd name="connsiteX270" fmla="*/ 1250276 w 2046251"/>
                          <a:gd name="connsiteY270" fmla="*/ 3787673 h 3803838"/>
                          <a:gd name="connsiteX271" fmla="*/ 1263106 w 2046251"/>
                          <a:gd name="connsiteY271" fmla="*/ 3791477 h 3803838"/>
                          <a:gd name="connsiteX272" fmla="*/ 1275463 w 2046251"/>
                          <a:gd name="connsiteY272" fmla="*/ 3795756 h 3803838"/>
                          <a:gd name="connsiteX273" fmla="*/ 1288293 w 2046251"/>
                          <a:gd name="connsiteY273" fmla="*/ 3798609 h 3803838"/>
                          <a:gd name="connsiteX274" fmla="*/ 1301599 w 2046251"/>
                          <a:gd name="connsiteY274" fmla="*/ 3800511 h 3803838"/>
                          <a:gd name="connsiteX275" fmla="*/ 1315379 w 2046251"/>
                          <a:gd name="connsiteY275" fmla="*/ 3802413 h 3803838"/>
                          <a:gd name="connsiteX276" fmla="*/ 1329161 w 2046251"/>
                          <a:gd name="connsiteY276" fmla="*/ 3803364 h 3803838"/>
                          <a:gd name="connsiteX277" fmla="*/ 1342942 w 2046251"/>
                          <a:gd name="connsiteY277" fmla="*/ 3803838 h 3803838"/>
                          <a:gd name="connsiteX278" fmla="*/ 1357198 w 2046251"/>
                          <a:gd name="connsiteY278" fmla="*/ 3803364 h 3803838"/>
                          <a:gd name="connsiteX279" fmla="*/ 1370504 w 2046251"/>
                          <a:gd name="connsiteY279" fmla="*/ 3802413 h 3803838"/>
                          <a:gd name="connsiteX280" fmla="*/ 1383810 w 2046251"/>
                          <a:gd name="connsiteY280" fmla="*/ 3800511 h 3803838"/>
                          <a:gd name="connsiteX281" fmla="*/ 1397116 w 2046251"/>
                          <a:gd name="connsiteY281" fmla="*/ 3798609 h 3803838"/>
                          <a:gd name="connsiteX282" fmla="*/ 1410422 w 2046251"/>
                          <a:gd name="connsiteY282" fmla="*/ 3795756 h 3803838"/>
                          <a:gd name="connsiteX283" fmla="*/ 1423252 w 2046251"/>
                          <a:gd name="connsiteY283" fmla="*/ 3791477 h 3803838"/>
                          <a:gd name="connsiteX284" fmla="*/ 1435607 w 2046251"/>
                          <a:gd name="connsiteY284" fmla="*/ 3787673 h 3803838"/>
                          <a:gd name="connsiteX285" fmla="*/ 1447488 w 2046251"/>
                          <a:gd name="connsiteY285" fmla="*/ 3782444 h 3803838"/>
                          <a:gd name="connsiteX286" fmla="*/ 1459369 w 2046251"/>
                          <a:gd name="connsiteY286" fmla="*/ 3777214 h 3803838"/>
                          <a:gd name="connsiteX287" fmla="*/ 1471248 w 2046251"/>
                          <a:gd name="connsiteY287" fmla="*/ 3771034 h 3803838"/>
                          <a:gd name="connsiteX288" fmla="*/ 1482178 w 2046251"/>
                          <a:gd name="connsiteY288" fmla="*/ 3764853 h 3803838"/>
                          <a:gd name="connsiteX289" fmla="*/ 1493108 w 2046251"/>
                          <a:gd name="connsiteY289" fmla="*/ 3757722 h 3803838"/>
                          <a:gd name="connsiteX290" fmla="*/ 1504038 w 2046251"/>
                          <a:gd name="connsiteY290" fmla="*/ 3750116 h 3803838"/>
                          <a:gd name="connsiteX291" fmla="*/ 1514018 w 2046251"/>
                          <a:gd name="connsiteY291" fmla="*/ 3742510 h 3803838"/>
                          <a:gd name="connsiteX292" fmla="*/ 1523997 w 2046251"/>
                          <a:gd name="connsiteY292" fmla="*/ 3733951 h 3803838"/>
                          <a:gd name="connsiteX293" fmla="*/ 1533501 w 2046251"/>
                          <a:gd name="connsiteY293" fmla="*/ 3724919 h 3803838"/>
                          <a:gd name="connsiteX294" fmla="*/ 1542529 w 2046251"/>
                          <a:gd name="connsiteY294" fmla="*/ 3715411 h 3803838"/>
                          <a:gd name="connsiteX295" fmla="*/ 1551084 w 2046251"/>
                          <a:gd name="connsiteY295" fmla="*/ 3705427 h 3803838"/>
                          <a:gd name="connsiteX296" fmla="*/ 1558687 w 2046251"/>
                          <a:gd name="connsiteY296" fmla="*/ 3695442 h 3803838"/>
                          <a:gd name="connsiteX297" fmla="*/ 1566291 w 2046251"/>
                          <a:gd name="connsiteY297" fmla="*/ 3684983 h 3803838"/>
                          <a:gd name="connsiteX298" fmla="*/ 1573418 w 2046251"/>
                          <a:gd name="connsiteY298" fmla="*/ 3674048 h 3803838"/>
                          <a:gd name="connsiteX299" fmla="*/ 1579595 w 2046251"/>
                          <a:gd name="connsiteY299" fmla="*/ 3662638 h 3803838"/>
                          <a:gd name="connsiteX300" fmla="*/ 1585774 w 2046251"/>
                          <a:gd name="connsiteY300" fmla="*/ 3651228 h 3803838"/>
                          <a:gd name="connsiteX301" fmla="*/ 1591001 w 2046251"/>
                          <a:gd name="connsiteY301" fmla="*/ 3639343 h 3803838"/>
                          <a:gd name="connsiteX302" fmla="*/ 1595753 w 2046251"/>
                          <a:gd name="connsiteY302" fmla="*/ 3626982 h 3803838"/>
                          <a:gd name="connsiteX303" fmla="*/ 1600030 w 2046251"/>
                          <a:gd name="connsiteY303" fmla="*/ 3614621 h 3803838"/>
                          <a:gd name="connsiteX304" fmla="*/ 1603831 w 2046251"/>
                          <a:gd name="connsiteY304" fmla="*/ 3601309 h 3803838"/>
                          <a:gd name="connsiteX305" fmla="*/ 1606683 w 2046251"/>
                          <a:gd name="connsiteY305" fmla="*/ 3588474 h 3803838"/>
                          <a:gd name="connsiteX306" fmla="*/ 1609059 w 2046251"/>
                          <a:gd name="connsiteY306" fmla="*/ 3575162 h 3803838"/>
                          <a:gd name="connsiteX307" fmla="*/ 1610484 w 2046251"/>
                          <a:gd name="connsiteY307" fmla="*/ 3561850 h 3803838"/>
                          <a:gd name="connsiteX308" fmla="*/ 1611910 w 2046251"/>
                          <a:gd name="connsiteY308" fmla="*/ 3548062 h 3803838"/>
                          <a:gd name="connsiteX309" fmla="*/ 1611910 w 2046251"/>
                          <a:gd name="connsiteY309" fmla="*/ 3534275 h 3803838"/>
                          <a:gd name="connsiteX310" fmla="*/ 1611910 w 2046251"/>
                          <a:gd name="connsiteY310" fmla="*/ 1659218 h 3803838"/>
                          <a:gd name="connsiteX311" fmla="*/ 1611910 w 2046251"/>
                          <a:gd name="connsiteY311" fmla="*/ 1247029 h 3803838"/>
                          <a:gd name="connsiteX312" fmla="*/ 1611910 w 2046251"/>
                          <a:gd name="connsiteY312" fmla="*/ 654178 h 3803838"/>
                          <a:gd name="connsiteX313" fmla="*/ 1620940 w 2046251"/>
                          <a:gd name="connsiteY313" fmla="*/ 687933 h 3803838"/>
                          <a:gd name="connsiteX314" fmla="*/ 1629493 w 2046251"/>
                          <a:gd name="connsiteY314" fmla="*/ 723114 h 3803838"/>
                          <a:gd name="connsiteX315" fmla="*/ 1638047 w 2046251"/>
                          <a:gd name="connsiteY315" fmla="*/ 761624 h 3803838"/>
                          <a:gd name="connsiteX316" fmla="*/ 1646125 w 2046251"/>
                          <a:gd name="connsiteY316" fmla="*/ 802035 h 3803838"/>
                          <a:gd name="connsiteX317" fmla="*/ 1653254 w 2046251"/>
                          <a:gd name="connsiteY317" fmla="*/ 844347 h 3803838"/>
                          <a:gd name="connsiteX318" fmla="*/ 1660382 w 2046251"/>
                          <a:gd name="connsiteY318" fmla="*/ 889511 h 3803838"/>
                          <a:gd name="connsiteX319" fmla="*/ 1666560 w 2046251"/>
                          <a:gd name="connsiteY319" fmla="*/ 937529 h 3803838"/>
                          <a:gd name="connsiteX320" fmla="*/ 1672737 w 2046251"/>
                          <a:gd name="connsiteY320" fmla="*/ 987448 h 3803838"/>
                          <a:gd name="connsiteX321" fmla="*/ 1678439 w 2046251"/>
                          <a:gd name="connsiteY321" fmla="*/ 1040220 h 3803838"/>
                          <a:gd name="connsiteX322" fmla="*/ 1683191 w 2046251"/>
                          <a:gd name="connsiteY322" fmla="*/ 1095369 h 3803838"/>
                          <a:gd name="connsiteX323" fmla="*/ 1687468 w 2046251"/>
                          <a:gd name="connsiteY323" fmla="*/ 1153845 h 3803838"/>
                          <a:gd name="connsiteX324" fmla="*/ 1691271 w 2046251"/>
                          <a:gd name="connsiteY324" fmla="*/ 1215175 h 3803838"/>
                          <a:gd name="connsiteX325" fmla="*/ 1693646 w 2046251"/>
                          <a:gd name="connsiteY325" fmla="*/ 1278880 h 3803838"/>
                          <a:gd name="connsiteX326" fmla="*/ 1695548 w 2046251"/>
                          <a:gd name="connsiteY326" fmla="*/ 1345440 h 3803838"/>
                          <a:gd name="connsiteX327" fmla="*/ 1696973 w 2046251"/>
                          <a:gd name="connsiteY327" fmla="*/ 1414851 h 3803838"/>
                          <a:gd name="connsiteX328" fmla="*/ 1697448 w 2046251"/>
                          <a:gd name="connsiteY328" fmla="*/ 1487115 h 3803838"/>
                          <a:gd name="connsiteX329" fmla="*/ 1696973 w 2046251"/>
                          <a:gd name="connsiteY329" fmla="*/ 1535132 h 3803838"/>
                          <a:gd name="connsiteX330" fmla="*/ 1696497 w 2046251"/>
                          <a:gd name="connsiteY330" fmla="*/ 1584101 h 3803838"/>
                          <a:gd name="connsiteX331" fmla="*/ 1696022 w 2046251"/>
                          <a:gd name="connsiteY331" fmla="*/ 1634496 h 3803838"/>
                          <a:gd name="connsiteX332" fmla="*/ 1694597 w 2046251"/>
                          <a:gd name="connsiteY332" fmla="*/ 1685840 h 3803838"/>
                          <a:gd name="connsiteX333" fmla="*/ 1693170 w 2046251"/>
                          <a:gd name="connsiteY333" fmla="*/ 1739088 h 3803838"/>
                          <a:gd name="connsiteX334" fmla="*/ 1690795 w 2046251"/>
                          <a:gd name="connsiteY334" fmla="*/ 1792810 h 3803838"/>
                          <a:gd name="connsiteX335" fmla="*/ 1687944 w 2046251"/>
                          <a:gd name="connsiteY335" fmla="*/ 1848435 h 3803838"/>
                          <a:gd name="connsiteX336" fmla="*/ 1685568 w 2046251"/>
                          <a:gd name="connsiteY336" fmla="*/ 1905010 h 3803838"/>
                          <a:gd name="connsiteX337" fmla="*/ 1685092 w 2046251"/>
                          <a:gd name="connsiteY337" fmla="*/ 1914042 h 3803838"/>
                          <a:gd name="connsiteX338" fmla="*/ 1685092 w 2046251"/>
                          <a:gd name="connsiteY338" fmla="*/ 1923075 h 3803838"/>
                          <a:gd name="connsiteX339" fmla="*/ 1686043 w 2046251"/>
                          <a:gd name="connsiteY339" fmla="*/ 1931632 h 3803838"/>
                          <a:gd name="connsiteX340" fmla="*/ 1686994 w 2046251"/>
                          <a:gd name="connsiteY340" fmla="*/ 1940666 h 3803838"/>
                          <a:gd name="connsiteX341" fmla="*/ 1688895 w 2046251"/>
                          <a:gd name="connsiteY341" fmla="*/ 1948748 h 3803838"/>
                          <a:gd name="connsiteX342" fmla="*/ 1690795 w 2046251"/>
                          <a:gd name="connsiteY342" fmla="*/ 1957305 h 3803838"/>
                          <a:gd name="connsiteX343" fmla="*/ 1692696 w 2046251"/>
                          <a:gd name="connsiteY343" fmla="*/ 1965388 h 3803838"/>
                          <a:gd name="connsiteX344" fmla="*/ 1695548 w 2046251"/>
                          <a:gd name="connsiteY344" fmla="*/ 1973470 h 3803838"/>
                          <a:gd name="connsiteX345" fmla="*/ 1698398 w 2046251"/>
                          <a:gd name="connsiteY345" fmla="*/ 1981076 h 3803838"/>
                          <a:gd name="connsiteX346" fmla="*/ 1702199 w 2046251"/>
                          <a:gd name="connsiteY346" fmla="*/ 1989159 h 3803838"/>
                          <a:gd name="connsiteX347" fmla="*/ 1705526 w 2046251"/>
                          <a:gd name="connsiteY347" fmla="*/ 1996765 h 3803838"/>
                          <a:gd name="connsiteX348" fmla="*/ 1710279 w 2046251"/>
                          <a:gd name="connsiteY348" fmla="*/ 2004373 h 3803838"/>
                          <a:gd name="connsiteX349" fmla="*/ 1714556 w 2046251"/>
                          <a:gd name="connsiteY349" fmla="*/ 2011028 h 3803838"/>
                          <a:gd name="connsiteX350" fmla="*/ 1718832 w 2046251"/>
                          <a:gd name="connsiteY350" fmla="*/ 2018159 h 3803838"/>
                          <a:gd name="connsiteX351" fmla="*/ 1724536 w 2046251"/>
                          <a:gd name="connsiteY351" fmla="*/ 2024816 h 3803838"/>
                          <a:gd name="connsiteX352" fmla="*/ 1729762 w 2046251"/>
                          <a:gd name="connsiteY352" fmla="*/ 2030997 h 3803838"/>
                          <a:gd name="connsiteX353" fmla="*/ 1735464 w 2046251"/>
                          <a:gd name="connsiteY353" fmla="*/ 2037177 h 3803838"/>
                          <a:gd name="connsiteX354" fmla="*/ 1741166 w 2046251"/>
                          <a:gd name="connsiteY354" fmla="*/ 2042881 h 3803838"/>
                          <a:gd name="connsiteX355" fmla="*/ 1747819 w 2046251"/>
                          <a:gd name="connsiteY355" fmla="*/ 2048587 h 3803838"/>
                          <a:gd name="connsiteX356" fmla="*/ 1754472 w 2046251"/>
                          <a:gd name="connsiteY356" fmla="*/ 2053340 h 3803838"/>
                          <a:gd name="connsiteX357" fmla="*/ 1761125 w 2046251"/>
                          <a:gd name="connsiteY357" fmla="*/ 2058570 h 3803838"/>
                          <a:gd name="connsiteX358" fmla="*/ 1768254 w 2046251"/>
                          <a:gd name="connsiteY358" fmla="*/ 2062850 h 3803838"/>
                          <a:gd name="connsiteX359" fmla="*/ 1775858 w 2046251"/>
                          <a:gd name="connsiteY359" fmla="*/ 2067603 h 3803838"/>
                          <a:gd name="connsiteX360" fmla="*/ 1782986 w 2046251"/>
                          <a:gd name="connsiteY360" fmla="*/ 2071407 h 3803838"/>
                          <a:gd name="connsiteX361" fmla="*/ 1790589 w 2046251"/>
                          <a:gd name="connsiteY361" fmla="*/ 2074735 h 3803838"/>
                          <a:gd name="connsiteX362" fmla="*/ 1798667 w 2046251"/>
                          <a:gd name="connsiteY362" fmla="*/ 2078062 h 3803838"/>
                          <a:gd name="connsiteX363" fmla="*/ 1807222 w 2046251"/>
                          <a:gd name="connsiteY363" fmla="*/ 2080915 h 3803838"/>
                          <a:gd name="connsiteX364" fmla="*/ 1814825 w 2046251"/>
                          <a:gd name="connsiteY364" fmla="*/ 2083292 h 3803838"/>
                          <a:gd name="connsiteX365" fmla="*/ 1823854 w 2046251"/>
                          <a:gd name="connsiteY365" fmla="*/ 2085194 h 3803838"/>
                          <a:gd name="connsiteX366" fmla="*/ 1832407 w 2046251"/>
                          <a:gd name="connsiteY366" fmla="*/ 2086621 h 3803838"/>
                          <a:gd name="connsiteX367" fmla="*/ 1841436 w 2046251"/>
                          <a:gd name="connsiteY367" fmla="*/ 2087570 h 3803838"/>
                          <a:gd name="connsiteX368" fmla="*/ 1850466 w 2046251"/>
                          <a:gd name="connsiteY368" fmla="*/ 2088998 h 3803838"/>
                          <a:gd name="connsiteX369" fmla="*/ 1859495 w 2046251"/>
                          <a:gd name="connsiteY369" fmla="*/ 2088998 h 3803838"/>
                          <a:gd name="connsiteX370" fmla="*/ 1868048 w 2046251"/>
                          <a:gd name="connsiteY370" fmla="*/ 2088998 h 3803838"/>
                          <a:gd name="connsiteX371" fmla="*/ 1876602 w 2046251"/>
                          <a:gd name="connsiteY371" fmla="*/ 2088047 h 3803838"/>
                          <a:gd name="connsiteX372" fmla="*/ 1885156 w 2046251"/>
                          <a:gd name="connsiteY372" fmla="*/ 2086621 h 3803838"/>
                          <a:gd name="connsiteX373" fmla="*/ 1893234 w 2046251"/>
                          <a:gd name="connsiteY373" fmla="*/ 2085670 h 3803838"/>
                          <a:gd name="connsiteX374" fmla="*/ 1901312 w 2046251"/>
                          <a:gd name="connsiteY374" fmla="*/ 2083768 h 3803838"/>
                          <a:gd name="connsiteX375" fmla="*/ 1909391 w 2046251"/>
                          <a:gd name="connsiteY375" fmla="*/ 2081866 h 3803838"/>
                          <a:gd name="connsiteX376" fmla="*/ 1917470 w 2046251"/>
                          <a:gd name="connsiteY376" fmla="*/ 2079489 h 3803838"/>
                          <a:gd name="connsiteX377" fmla="*/ 1925072 w 2046251"/>
                          <a:gd name="connsiteY377" fmla="*/ 2076160 h 3803838"/>
                          <a:gd name="connsiteX378" fmla="*/ 1932201 w 2046251"/>
                          <a:gd name="connsiteY378" fmla="*/ 2072833 h 3803838"/>
                          <a:gd name="connsiteX379" fmla="*/ 1939805 w 2046251"/>
                          <a:gd name="connsiteY379" fmla="*/ 2069505 h 3803838"/>
                          <a:gd name="connsiteX380" fmla="*/ 1946933 w 2046251"/>
                          <a:gd name="connsiteY380" fmla="*/ 2065227 h 3803838"/>
                          <a:gd name="connsiteX381" fmla="*/ 1953586 w 2046251"/>
                          <a:gd name="connsiteY381" fmla="*/ 2061423 h 3803838"/>
                          <a:gd name="connsiteX382" fmla="*/ 1960713 w 2046251"/>
                          <a:gd name="connsiteY382" fmla="*/ 2056669 h 3803838"/>
                          <a:gd name="connsiteX383" fmla="*/ 1967366 w 2046251"/>
                          <a:gd name="connsiteY383" fmla="*/ 2051915 h 3803838"/>
                          <a:gd name="connsiteX384" fmla="*/ 1973070 w 2046251"/>
                          <a:gd name="connsiteY384" fmla="*/ 2046685 h 3803838"/>
                          <a:gd name="connsiteX385" fmla="*/ 1979247 w 2046251"/>
                          <a:gd name="connsiteY385" fmla="*/ 2041456 h 3803838"/>
                          <a:gd name="connsiteX386" fmla="*/ 1984949 w 2046251"/>
                          <a:gd name="connsiteY386" fmla="*/ 2035750 h 3803838"/>
                          <a:gd name="connsiteX387" fmla="*/ 1990652 w 2046251"/>
                          <a:gd name="connsiteY387" fmla="*/ 2029569 h 3803838"/>
                          <a:gd name="connsiteX388" fmla="*/ 1995405 w 2046251"/>
                          <a:gd name="connsiteY388" fmla="*/ 2023389 h 3803838"/>
                          <a:gd name="connsiteX389" fmla="*/ 2000631 w 2046251"/>
                          <a:gd name="connsiteY389" fmla="*/ 2017208 h 3803838"/>
                          <a:gd name="connsiteX390" fmla="*/ 2005384 w 2046251"/>
                          <a:gd name="connsiteY390" fmla="*/ 2010077 h 3803838"/>
                          <a:gd name="connsiteX391" fmla="*/ 2009185 w 2046251"/>
                          <a:gd name="connsiteY391" fmla="*/ 2003422 h 3803838"/>
                          <a:gd name="connsiteX392" fmla="*/ 2013462 w 2046251"/>
                          <a:gd name="connsiteY392" fmla="*/ 1996290 h 3803838"/>
                          <a:gd name="connsiteX393" fmla="*/ 2017263 w 2046251"/>
                          <a:gd name="connsiteY393" fmla="*/ 1988684 h 3803838"/>
                          <a:gd name="connsiteX394" fmla="*/ 2020115 w 2046251"/>
                          <a:gd name="connsiteY394" fmla="*/ 1981076 h 3803838"/>
                          <a:gd name="connsiteX395" fmla="*/ 2023442 w 2046251"/>
                          <a:gd name="connsiteY395" fmla="*/ 1973945 h 3803838"/>
                          <a:gd name="connsiteX396" fmla="*/ 2026292 w 2046251"/>
                          <a:gd name="connsiteY396" fmla="*/ 1965863 h 3803838"/>
                          <a:gd name="connsiteX397" fmla="*/ 2028194 w 2046251"/>
                          <a:gd name="connsiteY397" fmla="*/ 1957782 h 3803838"/>
                          <a:gd name="connsiteX398" fmla="*/ 2030095 w 2046251"/>
                          <a:gd name="connsiteY398" fmla="*/ 1949223 h 3803838"/>
                          <a:gd name="connsiteX399" fmla="*/ 2031995 w 2046251"/>
                          <a:gd name="connsiteY399" fmla="*/ 1941142 h 3803838"/>
                          <a:gd name="connsiteX400" fmla="*/ 2032945 w 2046251"/>
                          <a:gd name="connsiteY400" fmla="*/ 1932583 h 3803838"/>
                          <a:gd name="connsiteX401" fmla="*/ 2033896 w 2046251"/>
                          <a:gd name="connsiteY401" fmla="*/ 1924026 h 3803838"/>
                          <a:gd name="connsiteX402" fmla="*/ 2036748 w 2046251"/>
                          <a:gd name="connsiteY402" fmla="*/ 1865074 h 3803838"/>
                          <a:gd name="connsiteX403" fmla="*/ 2039124 w 2046251"/>
                          <a:gd name="connsiteY403" fmla="*/ 1807073 h 3803838"/>
                          <a:gd name="connsiteX404" fmla="*/ 2041023 w 2046251"/>
                          <a:gd name="connsiteY404" fmla="*/ 1750973 h 3803838"/>
                          <a:gd name="connsiteX405" fmla="*/ 2043401 w 2046251"/>
                          <a:gd name="connsiteY405" fmla="*/ 1695824 h 3803838"/>
                          <a:gd name="connsiteX406" fmla="*/ 2044350 w 2046251"/>
                          <a:gd name="connsiteY406" fmla="*/ 1642102 h 3803838"/>
                          <a:gd name="connsiteX407" fmla="*/ 2045301 w 2046251"/>
                          <a:gd name="connsiteY407" fmla="*/ 1589331 h 3803838"/>
                          <a:gd name="connsiteX408" fmla="*/ 2045777 w 2046251"/>
                          <a:gd name="connsiteY408" fmla="*/ 1537985 h 3803838"/>
                          <a:gd name="connsiteX409" fmla="*/ 2046251 w 2046251"/>
                          <a:gd name="connsiteY409" fmla="*/ 1487115 h 3803838"/>
                          <a:gd name="connsiteX410" fmla="*/ 2045777 w 2046251"/>
                          <a:gd name="connsiteY410" fmla="*/ 1427687 h 3803838"/>
                          <a:gd name="connsiteX411" fmla="*/ 2044826 w 2046251"/>
                          <a:gd name="connsiteY411" fmla="*/ 1369686 h 3803838"/>
                          <a:gd name="connsiteX412" fmla="*/ 2043875 w 2046251"/>
                          <a:gd name="connsiteY412" fmla="*/ 1313110 h 3803838"/>
                          <a:gd name="connsiteX413" fmla="*/ 2041499 w 2046251"/>
                          <a:gd name="connsiteY413" fmla="*/ 1258439 h 3803838"/>
                          <a:gd name="connsiteX414" fmla="*/ 2039124 w 2046251"/>
                          <a:gd name="connsiteY414" fmla="*/ 1205191 h 3803838"/>
                          <a:gd name="connsiteX415" fmla="*/ 2036748 w 2046251"/>
                          <a:gd name="connsiteY415" fmla="*/ 1153370 h 3803838"/>
                          <a:gd name="connsiteX416" fmla="*/ 2033421 w 2046251"/>
                          <a:gd name="connsiteY416" fmla="*/ 1103450 h 3803838"/>
                          <a:gd name="connsiteX417" fmla="*/ 2029144 w 2046251"/>
                          <a:gd name="connsiteY417" fmla="*/ 1054959 h 3803838"/>
                          <a:gd name="connsiteX418" fmla="*/ 2025342 w 2046251"/>
                          <a:gd name="connsiteY418" fmla="*/ 1007891 h 3803838"/>
                          <a:gd name="connsiteX419" fmla="*/ 2021066 w 2046251"/>
                          <a:gd name="connsiteY419" fmla="*/ 962251 h 3803838"/>
                          <a:gd name="connsiteX420" fmla="*/ 2015838 w 2046251"/>
                          <a:gd name="connsiteY420" fmla="*/ 918037 h 3803838"/>
                          <a:gd name="connsiteX421" fmla="*/ 2010610 w 2046251"/>
                          <a:gd name="connsiteY421" fmla="*/ 875250 h 3803838"/>
                          <a:gd name="connsiteX422" fmla="*/ 2004434 w 2046251"/>
                          <a:gd name="connsiteY422" fmla="*/ 833887 h 3803838"/>
                          <a:gd name="connsiteX423" fmla="*/ 1998255 w 2046251"/>
                          <a:gd name="connsiteY423" fmla="*/ 793953 h 3803838"/>
                          <a:gd name="connsiteX424" fmla="*/ 1991602 w 2046251"/>
                          <a:gd name="connsiteY424" fmla="*/ 754968 h 3803838"/>
                          <a:gd name="connsiteX425" fmla="*/ 1984475 w 2046251"/>
                          <a:gd name="connsiteY425" fmla="*/ 717885 h 3803838"/>
                          <a:gd name="connsiteX426" fmla="*/ 1977346 w 2046251"/>
                          <a:gd name="connsiteY426" fmla="*/ 681753 h 3803838"/>
                          <a:gd name="connsiteX427" fmla="*/ 1969743 w 2046251"/>
                          <a:gd name="connsiteY427" fmla="*/ 646572 h 3803838"/>
                          <a:gd name="connsiteX428" fmla="*/ 1961664 w 2046251"/>
                          <a:gd name="connsiteY428" fmla="*/ 612816 h 3803838"/>
                          <a:gd name="connsiteX429" fmla="*/ 1953111 w 2046251"/>
                          <a:gd name="connsiteY429" fmla="*/ 580488 h 3803838"/>
                          <a:gd name="connsiteX430" fmla="*/ 1944557 w 2046251"/>
                          <a:gd name="connsiteY430" fmla="*/ 549111 h 3803838"/>
                          <a:gd name="connsiteX431" fmla="*/ 1936003 w 2046251"/>
                          <a:gd name="connsiteY431" fmla="*/ 518683 h 3803838"/>
                          <a:gd name="connsiteX432" fmla="*/ 1926499 w 2046251"/>
                          <a:gd name="connsiteY432" fmla="*/ 489683 h 3803838"/>
                          <a:gd name="connsiteX433" fmla="*/ 1916994 w 2046251"/>
                          <a:gd name="connsiteY433" fmla="*/ 461633 h 3803838"/>
                          <a:gd name="connsiteX434" fmla="*/ 1907491 w 2046251"/>
                          <a:gd name="connsiteY434" fmla="*/ 434059 h 3803838"/>
                          <a:gd name="connsiteX435" fmla="*/ 1897035 w 2046251"/>
                          <a:gd name="connsiteY435" fmla="*/ 408386 h 3803838"/>
                          <a:gd name="connsiteX436" fmla="*/ 1886581 w 2046251"/>
                          <a:gd name="connsiteY436" fmla="*/ 383665 h 3803838"/>
                          <a:gd name="connsiteX437" fmla="*/ 1876127 w 2046251"/>
                          <a:gd name="connsiteY437" fmla="*/ 358943 h 3803838"/>
                          <a:gd name="connsiteX438" fmla="*/ 1865197 w 2046251"/>
                          <a:gd name="connsiteY438" fmla="*/ 336123 h 3803838"/>
                          <a:gd name="connsiteX439" fmla="*/ 1854267 w 2046251"/>
                          <a:gd name="connsiteY439" fmla="*/ 313778 h 3803838"/>
                          <a:gd name="connsiteX440" fmla="*/ 1842862 w 2046251"/>
                          <a:gd name="connsiteY440" fmla="*/ 292384 h 3803838"/>
                          <a:gd name="connsiteX441" fmla="*/ 1831456 w 2046251"/>
                          <a:gd name="connsiteY441" fmla="*/ 271465 h 3803838"/>
                          <a:gd name="connsiteX442" fmla="*/ 1820052 w 2046251"/>
                          <a:gd name="connsiteY442" fmla="*/ 251973 h 3803838"/>
                          <a:gd name="connsiteX443" fmla="*/ 1808172 w 2046251"/>
                          <a:gd name="connsiteY443" fmla="*/ 233432 h 3803838"/>
                          <a:gd name="connsiteX444" fmla="*/ 1795815 w 2046251"/>
                          <a:gd name="connsiteY444" fmla="*/ 215366 h 3803838"/>
                          <a:gd name="connsiteX445" fmla="*/ 1782986 w 2046251"/>
                          <a:gd name="connsiteY445" fmla="*/ 198251 h 3803838"/>
                          <a:gd name="connsiteX446" fmla="*/ 1770630 w 2046251"/>
                          <a:gd name="connsiteY446" fmla="*/ 182086 h 3803838"/>
                          <a:gd name="connsiteX447" fmla="*/ 1757799 w 2046251"/>
                          <a:gd name="connsiteY447" fmla="*/ 166397 h 3803838"/>
                          <a:gd name="connsiteX448" fmla="*/ 1744969 w 2046251"/>
                          <a:gd name="connsiteY448" fmla="*/ 151660 h 3803838"/>
                          <a:gd name="connsiteX449" fmla="*/ 1731663 w 2046251"/>
                          <a:gd name="connsiteY449" fmla="*/ 137873 h 3803838"/>
                          <a:gd name="connsiteX450" fmla="*/ 1718357 w 2046251"/>
                          <a:gd name="connsiteY450" fmla="*/ 124561 h 3803838"/>
                          <a:gd name="connsiteX451" fmla="*/ 1705051 w 2046251"/>
                          <a:gd name="connsiteY451" fmla="*/ 112200 h 3803838"/>
                          <a:gd name="connsiteX452" fmla="*/ 1691745 w 2046251"/>
                          <a:gd name="connsiteY452" fmla="*/ 100314 h 3803838"/>
                          <a:gd name="connsiteX453" fmla="*/ 1678439 w 2046251"/>
                          <a:gd name="connsiteY453" fmla="*/ 89380 h 3803838"/>
                          <a:gd name="connsiteX454" fmla="*/ 1664183 w 2046251"/>
                          <a:gd name="connsiteY454" fmla="*/ 79396 h 3803838"/>
                          <a:gd name="connsiteX455" fmla="*/ 1650877 w 2046251"/>
                          <a:gd name="connsiteY455" fmla="*/ 69887 h 3803838"/>
                          <a:gd name="connsiteX456" fmla="*/ 1637571 w 2046251"/>
                          <a:gd name="connsiteY456" fmla="*/ 60854 h 3803838"/>
                          <a:gd name="connsiteX457" fmla="*/ 1623790 w 2046251"/>
                          <a:gd name="connsiteY457" fmla="*/ 53248 h 3803838"/>
                          <a:gd name="connsiteX458" fmla="*/ 1614287 w 2046251"/>
                          <a:gd name="connsiteY458" fmla="*/ 47542 h 3803838"/>
                          <a:gd name="connsiteX459" fmla="*/ 1604307 w 2046251"/>
                          <a:gd name="connsiteY459" fmla="*/ 42313 h 3803838"/>
                          <a:gd name="connsiteX460" fmla="*/ 1584823 w 2046251"/>
                          <a:gd name="connsiteY460" fmla="*/ 33279 h 3803838"/>
                          <a:gd name="connsiteX461" fmla="*/ 1565815 w 2046251"/>
                          <a:gd name="connsiteY461" fmla="*/ 25197 h 3803838"/>
                          <a:gd name="connsiteX462" fmla="*/ 1547283 w 2046251"/>
                          <a:gd name="connsiteY462" fmla="*/ 19018 h 3803838"/>
                          <a:gd name="connsiteX463" fmla="*/ 1529699 w 2046251"/>
                          <a:gd name="connsiteY463" fmla="*/ 13787 h 3803838"/>
                          <a:gd name="connsiteX464" fmla="*/ 1512591 w 2046251"/>
                          <a:gd name="connsiteY464" fmla="*/ 9985 h 3803838"/>
                          <a:gd name="connsiteX465" fmla="*/ 1496909 w 2046251"/>
                          <a:gd name="connsiteY465" fmla="*/ 6657 h 3803838"/>
                          <a:gd name="connsiteX466" fmla="*/ 1481703 w 2046251"/>
                          <a:gd name="connsiteY466" fmla="*/ 4279 h 3803838"/>
                          <a:gd name="connsiteX467" fmla="*/ 1472199 w 2046251"/>
                          <a:gd name="connsiteY467" fmla="*/ 2853 h 3803838"/>
                          <a:gd name="connsiteX468" fmla="*/ 1463644 w 2046251"/>
                          <a:gd name="connsiteY468" fmla="*/ 1426 h 3803838"/>
                          <a:gd name="connsiteX469" fmla="*/ 1453666 w 2046251"/>
                          <a:gd name="connsiteY469" fmla="*/ 476 h 380383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  <a:cxn ang="0">
                            <a:pos x="connsiteX137" y="connsiteY137"/>
                          </a:cxn>
                          <a:cxn ang="0">
                            <a:pos x="connsiteX138" y="connsiteY138"/>
                          </a:cxn>
                          <a:cxn ang="0">
                            <a:pos x="connsiteX139" y="connsiteY139"/>
                          </a:cxn>
                          <a:cxn ang="0">
                            <a:pos x="connsiteX140" y="connsiteY140"/>
                          </a:cxn>
                          <a:cxn ang="0">
                            <a:pos x="connsiteX141" y="connsiteY141"/>
                          </a:cxn>
                          <a:cxn ang="0">
                            <a:pos x="connsiteX142" y="connsiteY142"/>
                          </a:cxn>
                          <a:cxn ang="0">
                            <a:pos x="connsiteX143" y="connsiteY143"/>
                          </a:cxn>
                          <a:cxn ang="0">
                            <a:pos x="connsiteX144" y="connsiteY144"/>
                          </a:cxn>
                          <a:cxn ang="0">
                            <a:pos x="connsiteX145" y="connsiteY145"/>
                          </a:cxn>
                          <a:cxn ang="0">
                            <a:pos x="connsiteX146" y="connsiteY146"/>
                          </a:cxn>
                          <a:cxn ang="0">
                            <a:pos x="connsiteX147" y="connsiteY147"/>
                          </a:cxn>
                          <a:cxn ang="0">
                            <a:pos x="connsiteX148" y="connsiteY148"/>
                          </a:cxn>
                          <a:cxn ang="0">
                            <a:pos x="connsiteX149" y="connsiteY149"/>
                          </a:cxn>
                          <a:cxn ang="0">
                            <a:pos x="connsiteX150" y="connsiteY150"/>
                          </a:cxn>
                          <a:cxn ang="0">
                            <a:pos x="connsiteX151" y="connsiteY151"/>
                          </a:cxn>
                          <a:cxn ang="0">
                            <a:pos x="connsiteX152" y="connsiteY152"/>
                          </a:cxn>
                          <a:cxn ang="0">
                            <a:pos x="connsiteX153" y="connsiteY153"/>
                          </a:cxn>
                          <a:cxn ang="0">
                            <a:pos x="connsiteX154" y="connsiteY154"/>
                          </a:cxn>
                          <a:cxn ang="0">
                            <a:pos x="connsiteX155" y="connsiteY155"/>
                          </a:cxn>
                          <a:cxn ang="0">
                            <a:pos x="connsiteX156" y="connsiteY156"/>
                          </a:cxn>
                          <a:cxn ang="0">
                            <a:pos x="connsiteX157" y="connsiteY157"/>
                          </a:cxn>
                          <a:cxn ang="0">
                            <a:pos x="connsiteX158" y="connsiteY158"/>
                          </a:cxn>
                          <a:cxn ang="0">
                            <a:pos x="connsiteX159" y="connsiteY159"/>
                          </a:cxn>
                          <a:cxn ang="0">
                            <a:pos x="connsiteX160" y="connsiteY160"/>
                          </a:cxn>
                          <a:cxn ang="0">
                            <a:pos x="connsiteX161" y="connsiteY161"/>
                          </a:cxn>
                          <a:cxn ang="0">
                            <a:pos x="connsiteX162" y="connsiteY162"/>
                          </a:cxn>
                          <a:cxn ang="0">
                            <a:pos x="connsiteX163" y="connsiteY163"/>
                          </a:cxn>
                          <a:cxn ang="0">
                            <a:pos x="connsiteX164" y="connsiteY164"/>
                          </a:cxn>
                          <a:cxn ang="0">
                            <a:pos x="connsiteX165" y="connsiteY165"/>
                          </a:cxn>
                          <a:cxn ang="0">
                            <a:pos x="connsiteX166" y="connsiteY166"/>
                          </a:cxn>
                          <a:cxn ang="0">
                            <a:pos x="connsiteX167" y="connsiteY167"/>
                          </a:cxn>
                          <a:cxn ang="0">
                            <a:pos x="connsiteX168" y="connsiteY168"/>
                          </a:cxn>
                          <a:cxn ang="0">
                            <a:pos x="connsiteX169" y="connsiteY169"/>
                          </a:cxn>
                          <a:cxn ang="0">
                            <a:pos x="connsiteX170" y="connsiteY170"/>
                          </a:cxn>
                          <a:cxn ang="0">
                            <a:pos x="connsiteX171" y="connsiteY171"/>
                          </a:cxn>
                          <a:cxn ang="0">
                            <a:pos x="connsiteX172" y="connsiteY172"/>
                          </a:cxn>
                          <a:cxn ang="0">
                            <a:pos x="connsiteX173" y="connsiteY173"/>
                          </a:cxn>
                          <a:cxn ang="0">
                            <a:pos x="connsiteX174" y="connsiteY174"/>
                          </a:cxn>
                          <a:cxn ang="0">
                            <a:pos x="connsiteX175" y="connsiteY175"/>
                          </a:cxn>
                          <a:cxn ang="0">
                            <a:pos x="connsiteX176" y="connsiteY176"/>
                          </a:cxn>
                          <a:cxn ang="0">
                            <a:pos x="connsiteX177" y="connsiteY177"/>
                          </a:cxn>
                          <a:cxn ang="0">
                            <a:pos x="connsiteX178" y="connsiteY178"/>
                          </a:cxn>
                          <a:cxn ang="0">
                            <a:pos x="connsiteX179" y="connsiteY179"/>
                          </a:cxn>
                          <a:cxn ang="0">
                            <a:pos x="connsiteX180" y="connsiteY180"/>
                          </a:cxn>
                          <a:cxn ang="0">
                            <a:pos x="connsiteX181" y="connsiteY181"/>
                          </a:cxn>
                          <a:cxn ang="0">
                            <a:pos x="connsiteX182" y="connsiteY182"/>
                          </a:cxn>
                          <a:cxn ang="0">
                            <a:pos x="connsiteX183" y="connsiteY183"/>
                          </a:cxn>
                          <a:cxn ang="0">
                            <a:pos x="connsiteX184" y="connsiteY184"/>
                          </a:cxn>
                          <a:cxn ang="0">
                            <a:pos x="connsiteX185" y="connsiteY185"/>
                          </a:cxn>
                          <a:cxn ang="0">
                            <a:pos x="connsiteX186" y="connsiteY186"/>
                          </a:cxn>
                          <a:cxn ang="0">
                            <a:pos x="connsiteX187" y="connsiteY187"/>
                          </a:cxn>
                          <a:cxn ang="0">
                            <a:pos x="connsiteX188" y="connsiteY188"/>
                          </a:cxn>
                          <a:cxn ang="0">
                            <a:pos x="connsiteX189" y="connsiteY189"/>
                          </a:cxn>
                          <a:cxn ang="0">
                            <a:pos x="connsiteX190" y="connsiteY190"/>
                          </a:cxn>
                          <a:cxn ang="0">
                            <a:pos x="connsiteX191" y="connsiteY191"/>
                          </a:cxn>
                          <a:cxn ang="0">
                            <a:pos x="connsiteX192" y="connsiteY192"/>
                          </a:cxn>
                          <a:cxn ang="0">
                            <a:pos x="connsiteX193" y="connsiteY193"/>
                          </a:cxn>
                          <a:cxn ang="0">
                            <a:pos x="connsiteX194" y="connsiteY194"/>
                          </a:cxn>
                          <a:cxn ang="0">
                            <a:pos x="connsiteX195" y="connsiteY195"/>
                          </a:cxn>
                          <a:cxn ang="0">
                            <a:pos x="connsiteX196" y="connsiteY196"/>
                          </a:cxn>
                          <a:cxn ang="0">
                            <a:pos x="connsiteX197" y="connsiteY197"/>
                          </a:cxn>
                          <a:cxn ang="0">
                            <a:pos x="connsiteX198" y="connsiteY198"/>
                          </a:cxn>
                          <a:cxn ang="0">
                            <a:pos x="connsiteX199" y="connsiteY199"/>
                          </a:cxn>
                          <a:cxn ang="0">
                            <a:pos x="connsiteX200" y="connsiteY200"/>
                          </a:cxn>
                          <a:cxn ang="0">
                            <a:pos x="connsiteX201" y="connsiteY201"/>
                          </a:cxn>
                          <a:cxn ang="0">
                            <a:pos x="connsiteX202" y="connsiteY202"/>
                          </a:cxn>
                          <a:cxn ang="0">
                            <a:pos x="connsiteX203" y="connsiteY203"/>
                          </a:cxn>
                          <a:cxn ang="0">
                            <a:pos x="connsiteX204" y="connsiteY204"/>
                          </a:cxn>
                          <a:cxn ang="0">
                            <a:pos x="connsiteX205" y="connsiteY205"/>
                          </a:cxn>
                          <a:cxn ang="0">
                            <a:pos x="connsiteX206" y="connsiteY206"/>
                          </a:cxn>
                          <a:cxn ang="0">
                            <a:pos x="connsiteX207" y="connsiteY207"/>
                          </a:cxn>
                          <a:cxn ang="0">
                            <a:pos x="connsiteX208" y="connsiteY208"/>
                          </a:cxn>
                          <a:cxn ang="0">
                            <a:pos x="connsiteX209" y="connsiteY209"/>
                          </a:cxn>
                          <a:cxn ang="0">
                            <a:pos x="connsiteX210" y="connsiteY210"/>
                          </a:cxn>
                          <a:cxn ang="0">
                            <a:pos x="connsiteX211" y="connsiteY211"/>
                          </a:cxn>
                          <a:cxn ang="0">
                            <a:pos x="connsiteX212" y="connsiteY212"/>
                          </a:cxn>
                          <a:cxn ang="0">
                            <a:pos x="connsiteX213" y="connsiteY213"/>
                          </a:cxn>
                          <a:cxn ang="0">
                            <a:pos x="connsiteX214" y="connsiteY214"/>
                          </a:cxn>
                          <a:cxn ang="0">
                            <a:pos x="connsiteX215" y="connsiteY215"/>
                          </a:cxn>
                          <a:cxn ang="0">
                            <a:pos x="connsiteX216" y="connsiteY216"/>
                          </a:cxn>
                          <a:cxn ang="0">
                            <a:pos x="connsiteX217" y="connsiteY217"/>
                          </a:cxn>
                          <a:cxn ang="0">
                            <a:pos x="connsiteX218" y="connsiteY218"/>
                          </a:cxn>
                          <a:cxn ang="0">
                            <a:pos x="connsiteX219" y="connsiteY219"/>
                          </a:cxn>
                          <a:cxn ang="0">
                            <a:pos x="connsiteX220" y="connsiteY220"/>
                          </a:cxn>
                          <a:cxn ang="0">
                            <a:pos x="connsiteX221" y="connsiteY221"/>
                          </a:cxn>
                          <a:cxn ang="0">
                            <a:pos x="connsiteX222" y="connsiteY222"/>
                          </a:cxn>
                          <a:cxn ang="0">
                            <a:pos x="connsiteX223" y="connsiteY223"/>
                          </a:cxn>
                          <a:cxn ang="0">
                            <a:pos x="connsiteX224" y="connsiteY224"/>
                          </a:cxn>
                          <a:cxn ang="0">
                            <a:pos x="connsiteX225" y="connsiteY225"/>
                          </a:cxn>
                          <a:cxn ang="0">
                            <a:pos x="connsiteX226" y="connsiteY226"/>
                          </a:cxn>
                          <a:cxn ang="0">
                            <a:pos x="connsiteX227" y="connsiteY227"/>
                          </a:cxn>
                          <a:cxn ang="0">
                            <a:pos x="connsiteX228" y="connsiteY228"/>
                          </a:cxn>
                          <a:cxn ang="0">
                            <a:pos x="connsiteX229" y="connsiteY229"/>
                          </a:cxn>
                          <a:cxn ang="0">
                            <a:pos x="connsiteX230" y="connsiteY230"/>
                          </a:cxn>
                          <a:cxn ang="0">
                            <a:pos x="connsiteX231" y="connsiteY231"/>
                          </a:cxn>
                          <a:cxn ang="0">
                            <a:pos x="connsiteX232" y="connsiteY232"/>
                          </a:cxn>
                          <a:cxn ang="0">
                            <a:pos x="connsiteX233" y="connsiteY233"/>
                          </a:cxn>
                          <a:cxn ang="0">
                            <a:pos x="connsiteX234" y="connsiteY234"/>
                          </a:cxn>
                          <a:cxn ang="0">
                            <a:pos x="connsiteX235" y="connsiteY235"/>
                          </a:cxn>
                          <a:cxn ang="0">
                            <a:pos x="connsiteX236" y="connsiteY236"/>
                          </a:cxn>
                          <a:cxn ang="0">
                            <a:pos x="connsiteX237" y="connsiteY237"/>
                          </a:cxn>
                          <a:cxn ang="0">
                            <a:pos x="connsiteX238" y="connsiteY238"/>
                          </a:cxn>
                          <a:cxn ang="0">
                            <a:pos x="connsiteX239" y="connsiteY239"/>
                          </a:cxn>
                          <a:cxn ang="0">
                            <a:pos x="connsiteX240" y="connsiteY240"/>
                          </a:cxn>
                          <a:cxn ang="0">
                            <a:pos x="connsiteX241" y="connsiteY241"/>
                          </a:cxn>
                          <a:cxn ang="0">
                            <a:pos x="connsiteX242" y="connsiteY242"/>
                          </a:cxn>
                          <a:cxn ang="0">
                            <a:pos x="connsiteX243" y="connsiteY243"/>
                          </a:cxn>
                          <a:cxn ang="0">
                            <a:pos x="connsiteX244" y="connsiteY244"/>
                          </a:cxn>
                          <a:cxn ang="0">
                            <a:pos x="connsiteX245" y="connsiteY245"/>
                          </a:cxn>
                          <a:cxn ang="0">
                            <a:pos x="connsiteX246" y="connsiteY246"/>
                          </a:cxn>
                          <a:cxn ang="0">
                            <a:pos x="connsiteX247" y="connsiteY247"/>
                          </a:cxn>
                          <a:cxn ang="0">
                            <a:pos x="connsiteX248" y="connsiteY248"/>
                          </a:cxn>
                          <a:cxn ang="0">
                            <a:pos x="connsiteX249" y="connsiteY249"/>
                          </a:cxn>
                          <a:cxn ang="0">
                            <a:pos x="connsiteX250" y="connsiteY250"/>
                          </a:cxn>
                          <a:cxn ang="0">
                            <a:pos x="connsiteX251" y="connsiteY251"/>
                          </a:cxn>
                          <a:cxn ang="0">
                            <a:pos x="connsiteX252" y="connsiteY252"/>
                          </a:cxn>
                          <a:cxn ang="0">
                            <a:pos x="connsiteX253" y="connsiteY253"/>
                          </a:cxn>
                          <a:cxn ang="0">
                            <a:pos x="connsiteX254" y="connsiteY254"/>
                          </a:cxn>
                          <a:cxn ang="0">
                            <a:pos x="connsiteX255" y="connsiteY255"/>
                          </a:cxn>
                          <a:cxn ang="0">
                            <a:pos x="connsiteX256" y="connsiteY256"/>
                          </a:cxn>
                          <a:cxn ang="0">
                            <a:pos x="connsiteX257" y="connsiteY257"/>
                          </a:cxn>
                          <a:cxn ang="0">
                            <a:pos x="connsiteX258" y="connsiteY258"/>
                          </a:cxn>
                          <a:cxn ang="0">
                            <a:pos x="connsiteX259" y="connsiteY259"/>
                          </a:cxn>
                          <a:cxn ang="0">
                            <a:pos x="connsiteX260" y="connsiteY260"/>
                          </a:cxn>
                          <a:cxn ang="0">
                            <a:pos x="connsiteX261" y="connsiteY261"/>
                          </a:cxn>
                          <a:cxn ang="0">
                            <a:pos x="connsiteX262" y="connsiteY262"/>
                          </a:cxn>
                          <a:cxn ang="0">
                            <a:pos x="connsiteX263" y="connsiteY263"/>
                          </a:cxn>
                          <a:cxn ang="0">
                            <a:pos x="connsiteX264" y="connsiteY264"/>
                          </a:cxn>
                          <a:cxn ang="0">
                            <a:pos x="connsiteX265" y="connsiteY265"/>
                          </a:cxn>
                          <a:cxn ang="0">
                            <a:pos x="connsiteX266" y="connsiteY266"/>
                          </a:cxn>
                          <a:cxn ang="0">
                            <a:pos x="connsiteX267" y="connsiteY267"/>
                          </a:cxn>
                          <a:cxn ang="0">
                            <a:pos x="connsiteX268" y="connsiteY268"/>
                          </a:cxn>
                          <a:cxn ang="0">
                            <a:pos x="connsiteX269" y="connsiteY269"/>
                          </a:cxn>
                          <a:cxn ang="0">
                            <a:pos x="connsiteX270" y="connsiteY270"/>
                          </a:cxn>
                          <a:cxn ang="0">
                            <a:pos x="connsiteX271" y="connsiteY271"/>
                          </a:cxn>
                          <a:cxn ang="0">
                            <a:pos x="connsiteX272" y="connsiteY272"/>
                          </a:cxn>
                          <a:cxn ang="0">
                            <a:pos x="connsiteX273" y="connsiteY273"/>
                          </a:cxn>
                          <a:cxn ang="0">
                            <a:pos x="connsiteX274" y="connsiteY274"/>
                          </a:cxn>
                          <a:cxn ang="0">
                            <a:pos x="connsiteX275" y="connsiteY275"/>
                          </a:cxn>
                          <a:cxn ang="0">
                            <a:pos x="connsiteX276" y="connsiteY276"/>
                          </a:cxn>
                          <a:cxn ang="0">
                            <a:pos x="connsiteX277" y="connsiteY277"/>
                          </a:cxn>
                          <a:cxn ang="0">
                            <a:pos x="connsiteX278" y="connsiteY278"/>
                          </a:cxn>
                          <a:cxn ang="0">
                            <a:pos x="connsiteX279" y="connsiteY279"/>
                          </a:cxn>
                          <a:cxn ang="0">
                            <a:pos x="connsiteX280" y="connsiteY280"/>
                          </a:cxn>
                          <a:cxn ang="0">
                            <a:pos x="connsiteX281" y="connsiteY281"/>
                          </a:cxn>
                          <a:cxn ang="0">
                            <a:pos x="connsiteX282" y="connsiteY282"/>
                          </a:cxn>
                          <a:cxn ang="0">
                            <a:pos x="connsiteX283" y="connsiteY283"/>
                          </a:cxn>
                          <a:cxn ang="0">
                            <a:pos x="connsiteX284" y="connsiteY284"/>
                          </a:cxn>
                          <a:cxn ang="0">
                            <a:pos x="connsiteX285" y="connsiteY285"/>
                          </a:cxn>
                          <a:cxn ang="0">
                            <a:pos x="connsiteX286" y="connsiteY286"/>
                          </a:cxn>
                          <a:cxn ang="0">
                            <a:pos x="connsiteX287" y="connsiteY287"/>
                          </a:cxn>
                          <a:cxn ang="0">
                            <a:pos x="connsiteX288" y="connsiteY288"/>
                          </a:cxn>
                          <a:cxn ang="0">
                            <a:pos x="connsiteX289" y="connsiteY289"/>
                          </a:cxn>
                          <a:cxn ang="0">
                            <a:pos x="connsiteX290" y="connsiteY290"/>
                          </a:cxn>
                          <a:cxn ang="0">
                            <a:pos x="connsiteX291" y="connsiteY291"/>
                          </a:cxn>
                          <a:cxn ang="0">
                            <a:pos x="connsiteX292" y="connsiteY292"/>
                          </a:cxn>
                          <a:cxn ang="0">
                            <a:pos x="connsiteX293" y="connsiteY293"/>
                          </a:cxn>
                          <a:cxn ang="0">
                            <a:pos x="connsiteX294" y="connsiteY294"/>
                          </a:cxn>
                          <a:cxn ang="0">
                            <a:pos x="connsiteX295" y="connsiteY295"/>
                          </a:cxn>
                          <a:cxn ang="0">
                            <a:pos x="connsiteX296" y="connsiteY296"/>
                          </a:cxn>
                          <a:cxn ang="0">
                            <a:pos x="connsiteX297" y="connsiteY297"/>
                          </a:cxn>
                          <a:cxn ang="0">
                            <a:pos x="connsiteX298" y="connsiteY298"/>
                          </a:cxn>
                          <a:cxn ang="0">
                            <a:pos x="connsiteX299" y="connsiteY299"/>
                          </a:cxn>
                          <a:cxn ang="0">
                            <a:pos x="connsiteX300" y="connsiteY300"/>
                          </a:cxn>
                          <a:cxn ang="0">
                            <a:pos x="connsiteX301" y="connsiteY301"/>
                          </a:cxn>
                          <a:cxn ang="0">
                            <a:pos x="connsiteX302" y="connsiteY302"/>
                          </a:cxn>
                          <a:cxn ang="0">
                            <a:pos x="connsiteX303" y="connsiteY303"/>
                          </a:cxn>
                          <a:cxn ang="0">
                            <a:pos x="connsiteX304" y="connsiteY304"/>
                          </a:cxn>
                          <a:cxn ang="0">
                            <a:pos x="connsiteX305" y="connsiteY305"/>
                          </a:cxn>
                          <a:cxn ang="0">
                            <a:pos x="connsiteX306" y="connsiteY306"/>
                          </a:cxn>
                          <a:cxn ang="0">
                            <a:pos x="connsiteX307" y="connsiteY307"/>
                          </a:cxn>
                          <a:cxn ang="0">
                            <a:pos x="connsiteX308" y="connsiteY308"/>
                          </a:cxn>
                          <a:cxn ang="0">
                            <a:pos x="connsiteX309" y="connsiteY309"/>
                          </a:cxn>
                          <a:cxn ang="0">
                            <a:pos x="connsiteX310" y="connsiteY310"/>
                          </a:cxn>
                          <a:cxn ang="0">
                            <a:pos x="connsiteX311" y="connsiteY311"/>
                          </a:cxn>
                          <a:cxn ang="0">
                            <a:pos x="connsiteX312" y="connsiteY312"/>
                          </a:cxn>
                          <a:cxn ang="0">
                            <a:pos x="connsiteX313" y="connsiteY313"/>
                          </a:cxn>
                          <a:cxn ang="0">
                            <a:pos x="connsiteX314" y="connsiteY314"/>
                          </a:cxn>
                          <a:cxn ang="0">
                            <a:pos x="connsiteX315" y="connsiteY315"/>
                          </a:cxn>
                          <a:cxn ang="0">
                            <a:pos x="connsiteX316" y="connsiteY316"/>
                          </a:cxn>
                          <a:cxn ang="0">
                            <a:pos x="connsiteX317" y="connsiteY317"/>
                          </a:cxn>
                          <a:cxn ang="0">
                            <a:pos x="connsiteX318" y="connsiteY318"/>
                          </a:cxn>
                          <a:cxn ang="0">
                            <a:pos x="connsiteX319" y="connsiteY319"/>
                          </a:cxn>
                          <a:cxn ang="0">
                            <a:pos x="connsiteX320" y="connsiteY320"/>
                          </a:cxn>
                          <a:cxn ang="0">
                            <a:pos x="connsiteX321" y="connsiteY321"/>
                          </a:cxn>
                          <a:cxn ang="0">
                            <a:pos x="connsiteX322" y="connsiteY322"/>
                          </a:cxn>
                          <a:cxn ang="0">
                            <a:pos x="connsiteX323" y="connsiteY323"/>
                          </a:cxn>
                          <a:cxn ang="0">
                            <a:pos x="connsiteX324" y="connsiteY324"/>
                          </a:cxn>
                          <a:cxn ang="0">
                            <a:pos x="connsiteX325" y="connsiteY325"/>
                          </a:cxn>
                          <a:cxn ang="0">
                            <a:pos x="connsiteX326" y="connsiteY326"/>
                          </a:cxn>
                          <a:cxn ang="0">
                            <a:pos x="connsiteX327" y="connsiteY327"/>
                          </a:cxn>
                          <a:cxn ang="0">
                            <a:pos x="connsiteX328" y="connsiteY328"/>
                          </a:cxn>
                          <a:cxn ang="0">
                            <a:pos x="connsiteX329" y="connsiteY329"/>
                          </a:cxn>
                          <a:cxn ang="0">
                            <a:pos x="connsiteX330" y="connsiteY330"/>
                          </a:cxn>
                          <a:cxn ang="0">
                            <a:pos x="connsiteX331" y="connsiteY331"/>
                          </a:cxn>
                          <a:cxn ang="0">
                            <a:pos x="connsiteX332" y="connsiteY332"/>
                          </a:cxn>
                          <a:cxn ang="0">
                            <a:pos x="connsiteX333" y="connsiteY333"/>
                          </a:cxn>
                          <a:cxn ang="0">
                            <a:pos x="connsiteX334" y="connsiteY334"/>
                          </a:cxn>
                          <a:cxn ang="0">
                            <a:pos x="connsiteX335" y="connsiteY335"/>
                          </a:cxn>
                          <a:cxn ang="0">
                            <a:pos x="connsiteX336" y="connsiteY336"/>
                          </a:cxn>
                          <a:cxn ang="0">
                            <a:pos x="connsiteX337" y="connsiteY337"/>
                          </a:cxn>
                          <a:cxn ang="0">
                            <a:pos x="connsiteX338" y="connsiteY338"/>
                          </a:cxn>
                          <a:cxn ang="0">
                            <a:pos x="connsiteX339" y="connsiteY339"/>
                          </a:cxn>
                          <a:cxn ang="0">
                            <a:pos x="connsiteX340" y="connsiteY340"/>
                          </a:cxn>
                          <a:cxn ang="0">
                            <a:pos x="connsiteX341" y="connsiteY341"/>
                          </a:cxn>
                          <a:cxn ang="0">
                            <a:pos x="connsiteX342" y="connsiteY342"/>
                          </a:cxn>
                          <a:cxn ang="0">
                            <a:pos x="connsiteX343" y="connsiteY343"/>
                          </a:cxn>
                          <a:cxn ang="0">
                            <a:pos x="connsiteX344" y="connsiteY344"/>
                          </a:cxn>
                          <a:cxn ang="0">
                            <a:pos x="connsiteX345" y="connsiteY345"/>
                          </a:cxn>
                          <a:cxn ang="0">
                            <a:pos x="connsiteX346" y="connsiteY346"/>
                          </a:cxn>
                          <a:cxn ang="0">
                            <a:pos x="connsiteX347" y="connsiteY347"/>
                          </a:cxn>
                          <a:cxn ang="0">
                            <a:pos x="connsiteX348" y="connsiteY348"/>
                          </a:cxn>
                          <a:cxn ang="0">
                            <a:pos x="connsiteX349" y="connsiteY349"/>
                          </a:cxn>
                          <a:cxn ang="0">
                            <a:pos x="connsiteX350" y="connsiteY350"/>
                          </a:cxn>
                          <a:cxn ang="0">
                            <a:pos x="connsiteX351" y="connsiteY351"/>
                          </a:cxn>
                          <a:cxn ang="0">
                            <a:pos x="connsiteX352" y="connsiteY352"/>
                          </a:cxn>
                          <a:cxn ang="0">
                            <a:pos x="connsiteX353" y="connsiteY353"/>
                          </a:cxn>
                          <a:cxn ang="0">
                            <a:pos x="connsiteX354" y="connsiteY354"/>
                          </a:cxn>
                          <a:cxn ang="0">
                            <a:pos x="connsiteX355" y="connsiteY355"/>
                          </a:cxn>
                          <a:cxn ang="0">
                            <a:pos x="connsiteX356" y="connsiteY356"/>
                          </a:cxn>
                          <a:cxn ang="0">
                            <a:pos x="connsiteX357" y="connsiteY357"/>
                          </a:cxn>
                          <a:cxn ang="0">
                            <a:pos x="connsiteX358" y="connsiteY358"/>
                          </a:cxn>
                          <a:cxn ang="0">
                            <a:pos x="connsiteX359" y="connsiteY359"/>
                          </a:cxn>
                          <a:cxn ang="0">
                            <a:pos x="connsiteX360" y="connsiteY360"/>
                          </a:cxn>
                          <a:cxn ang="0">
                            <a:pos x="connsiteX361" y="connsiteY361"/>
                          </a:cxn>
                          <a:cxn ang="0">
                            <a:pos x="connsiteX362" y="connsiteY362"/>
                          </a:cxn>
                          <a:cxn ang="0">
                            <a:pos x="connsiteX363" y="connsiteY363"/>
                          </a:cxn>
                          <a:cxn ang="0">
                            <a:pos x="connsiteX364" y="connsiteY364"/>
                          </a:cxn>
                          <a:cxn ang="0">
                            <a:pos x="connsiteX365" y="connsiteY365"/>
                          </a:cxn>
                          <a:cxn ang="0">
                            <a:pos x="connsiteX366" y="connsiteY366"/>
                          </a:cxn>
                          <a:cxn ang="0">
                            <a:pos x="connsiteX367" y="connsiteY367"/>
                          </a:cxn>
                          <a:cxn ang="0">
                            <a:pos x="connsiteX368" y="connsiteY368"/>
                          </a:cxn>
                          <a:cxn ang="0">
                            <a:pos x="connsiteX369" y="connsiteY369"/>
                          </a:cxn>
                          <a:cxn ang="0">
                            <a:pos x="connsiteX370" y="connsiteY370"/>
                          </a:cxn>
                          <a:cxn ang="0">
                            <a:pos x="connsiteX371" y="connsiteY371"/>
                          </a:cxn>
                          <a:cxn ang="0">
                            <a:pos x="connsiteX372" y="connsiteY372"/>
                          </a:cxn>
                          <a:cxn ang="0">
                            <a:pos x="connsiteX373" y="connsiteY373"/>
                          </a:cxn>
                          <a:cxn ang="0">
                            <a:pos x="connsiteX374" y="connsiteY374"/>
                          </a:cxn>
                          <a:cxn ang="0">
                            <a:pos x="connsiteX375" y="connsiteY375"/>
                          </a:cxn>
                          <a:cxn ang="0">
                            <a:pos x="connsiteX376" y="connsiteY376"/>
                          </a:cxn>
                          <a:cxn ang="0">
                            <a:pos x="connsiteX377" y="connsiteY377"/>
                          </a:cxn>
                          <a:cxn ang="0">
                            <a:pos x="connsiteX378" y="connsiteY378"/>
                          </a:cxn>
                          <a:cxn ang="0">
                            <a:pos x="connsiteX379" y="connsiteY379"/>
                          </a:cxn>
                          <a:cxn ang="0">
                            <a:pos x="connsiteX380" y="connsiteY380"/>
                          </a:cxn>
                          <a:cxn ang="0">
                            <a:pos x="connsiteX381" y="connsiteY381"/>
                          </a:cxn>
                          <a:cxn ang="0">
                            <a:pos x="connsiteX382" y="connsiteY382"/>
                          </a:cxn>
                          <a:cxn ang="0">
                            <a:pos x="connsiteX383" y="connsiteY383"/>
                          </a:cxn>
                          <a:cxn ang="0">
                            <a:pos x="connsiteX384" y="connsiteY384"/>
                          </a:cxn>
                          <a:cxn ang="0">
                            <a:pos x="connsiteX385" y="connsiteY385"/>
                          </a:cxn>
                          <a:cxn ang="0">
                            <a:pos x="connsiteX386" y="connsiteY386"/>
                          </a:cxn>
                          <a:cxn ang="0">
                            <a:pos x="connsiteX387" y="connsiteY387"/>
                          </a:cxn>
                          <a:cxn ang="0">
                            <a:pos x="connsiteX388" y="connsiteY388"/>
                          </a:cxn>
                          <a:cxn ang="0">
                            <a:pos x="connsiteX389" y="connsiteY389"/>
                          </a:cxn>
                          <a:cxn ang="0">
                            <a:pos x="connsiteX390" y="connsiteY390"/>
                          </a:cxn>
                          <a:cxn ang="0">
                            <a:pos x="connsiteX391" y="connsiteY391"/>
                          </a:cxn>
                          <a:cxn ang="0">
                            <a:pos x="connsiteX392" y="connsiteY392"/>
                          </a:cxn>
                          <a:cxn ang="0">
                            <a:pos x="connsiteX393" y="connsiteY393"/>
                          </a:cxn>
                          <a:cxn ang="0">
                            <a:pos x="connsiteX394" y="connsiteY394"/>
                          </a:cxn>
                          <a:cxn ang="0">
                            <a:pos x="connsiteX395" y="connsiteY395"/>
                          </a:cxn>
                          <a:cxn ang="0">
                            <a:pos x="connsiteX396" y="connsiteY396"/>
                          </a:cxn>
                          <a:cxn ang="0">
                            <a:pos x="connsiteX397" y="connsiteY397"/>
                          </a:cxn>
                          <a:cxn ang="0">
                            <a:pos x="connsiteX398" y="connsiteY398"/>
                          </a:cxn>
                          <a:cxn ang="0">
                            <a:pos x="connsiteX399" y="connsiteY399"/>
                          </a:cxn>
                          <a:cxn ang="0">
                            <a:pos x="connsiteX400" y="connsiteY400"/>
                          </a:cxn>
                          <a:cxn ang="0">
                            <a:pos x="connsiteX401" y="connsiteY401"/>
                          </a:cxn>
                          <a:cxn ang="0">
                            <a:pos x="connsiteX402" y="connsiteY402"/>
                          </a:cxn>
                          <a:cxn ang="0">
                            <a:pos x="connsiteX403" y="connsiteY403"/>
                          </a:cxn>
                          <a:cxn ang="0">
                            <a:pos x="connsiteX404" y="connsiteY404"/>
                          </a:cxn>
                          <a:cxn ang="0">
                            <a:pos x="connsiteX405" y="connsiteY405"/>
                          </a:cxn>
                          <a:cxn ang="0">
                            <a:pos x="connsiteX406" y="connsiteY406"/>
                          </a:cxn>
                          <a:cxn ang="0">
                            <a:pos x="connsiteX407" y="connsiteY407"/>
                          </a:cxn>
                          <a:cxn ang="0">
                            <a:pos x="connsiteX408" y="connsiteY408"/>
                          </a:cxn>
                          <a:cxn ang="0">
                            <a:pos x="connsiteX409" y="connsiteY409"/>
                          </a:cxn>
                          <a:cxn ang="0">
                            <a:pos x="connsiteX410" y="connsiteY410"/>
                          </a:cxn>
                          <a:cxn ang="0">
                            <a:pos x="connsiteX411" y="connsiteY411"/>
                          </a:cxn>
                          <a:cxn ang="0">
                            <a:pos x="connsiteX412" y="connsiteY412"/>
                          </a:cxn>
                          <a:cxn ang="0">
                            <a:pos x="connsiteX413" y="connsiteY413"/>
                          </a:cxn>
                          <a:cxn ang="0">
                            <a:pos x="connsiteX414" y="connsiteY414"/>
                          </a:cxn>
                          <a:cxn ang="0">
                            <a:pos x="connsiteX415" y="connsiteY415"/>
                          </a:cxn>
                          <a:cxn ang="0">
                            <a:pos x="connsiteX416" y="connsiteY416"/>
                          </a:cxn>
                          <a:cxn ang="0">
                            <a:pos x="connsiteX417" y="connsiteY417"/>
                          </a:cxn>
                          <a:cxn ang="0">
                            <a:pos x="connsiteX418" y="connsiteY418"/>
                          </a:cxn>
                          <a:cxn ang="0">
                            <a:pos x="connsiteX419" y="connsiteY419"/>
                          </a:cxn>
                          <a:cxn ang="0">
                            <a:pos x="connsiteX420" y="connsiteY420"/>
                          </a:cxn>
                          <a:cxn ang="0">
                            <a:pos x="connsiteX421" y="connsiteY421"/>
                          </a:cxn>
                          <a:cxn ang="0">
                            <a:pos x="connsiteX422" y="connsiteY422"/>
                          </a:cxn>
                          <a:cxn ang="0">
                            <a:pos x="connsiteX423" y="connsiteY423"/>
                          </a:cxn>
                          <a:cxn ang="0">
                            <a:pos x="connsiteX424" y="connsiteY424"/>
                          </a:cxn>
                          <a:cxn ang="0">
                            <a:pos x="connsiteX425" y="connsiteY425"/>
                          </a:cxn>
                          <a:cxn ang="0">
                            <a:pos x="connsiteX426" y="connsiteY426"/>
                          </a:cxn>
                          <a:cxn ang="0">
                            <a:pos x="connsiteX427" y="connsiteY427"/>
                          </a:cxn>
                          <a:cxn ang="0">
                            <a:pos x="connsiteX428" y="connsiteY428"/>
                          </a:cxn>
                          <a:cxn ang="0">
                            <a:pos x="connsiteX429" y="connsiteY429"/>
                          </a:cxn>
                          <a:cxn ang="0">
                            <a:pos x="connsiteX430" y="connsiteY430"/>
                          </a:cxn>
                          <a:cxn ang="0">
                            <a:pos x="connsiteX431" y="connsiteY431"/>
                          </a:cxn>
                          <a:cxn ang="0">
                            <a:pos x="connsiteX432" y="connsiteY432"/>
                          </a:cxn>
                          <a:cxn ang="0">
                            <a:pos x="connsiteX433" y="connsiteY433"/>
                          </a:cxn>
                          <a:cxn ang="0">
                            <a:pos x="connsiteX434" y="connsiteY434"/>
                          </a:cxn>
                          <a:cxn ang="0">
                            <a:pos x="connsiteX435" y="connsiteY435"/>
                          </a:cxn>
                          <a:cxn ang="0">
                            <a:pos x="connsiteX436" y="connsiteY436"/>
                          </a:cxn>
                          <a:cxn ang="0">
                            <a:pos x="connsiteX437" y="connsiteY437"/>
                          </a:cxn>
                          <a:cxn ang="0">
                            <a:pos x="connsiteX438" y="connsiteY438"/>
                          </a:cxn>
                          <a:cxn ang="0">
                            <a:pos x="connsiteX439" y="connsiteY439"/>
                          </a:cxn>
                          <a:cxn ang="0">
                            <a:pos x="connsiteX440" y="connsiteY440"/>
                          </a:cxn>
                          <a:cxn ang="0">
                            <a:pos x="connsiteX441" y="connsiteY441"/>
                          </a:cxn>
                          <a:cxn ang="0">
                            <a:pos x="connsiteX442" y="connsiteY442"/>
                          </a:cxn>
                          <a:cxn ang="0">
                            <a:pos x="connsiteX443" y="connsiteY443"/>
                          </a:cxn>
                          <a:cxn ang="0">
                            <a:pos x="connsiteX444" y="connsiteY444"/>
                          </a:cxn>
                          <a:cxn ang="0">
                            <a:pos x="connsiteX445" y="connsiteY445"/>
                          </a:cxn>
                          <a:cxn ang="0">
                            <a:pos x="connsiteX446" y="connsiteY446"/>
                          </a:cxn>
                          <a:cxn ang="0">
                            <a:pos x="connsiteX447" y="connsiteY447"/>
                          </a:cxn>
                          <a:cxn ang="0">
                            <a:pos x="connsiteX448" y="connsiteY448"/>
                          </a:cxn>
                          <a:cxn ang="0">
                            <a:pos x="connsiteX449" y="connsiteY449"/>
                          </a:cxn>
                          <a:cxn ang="0">
                            <a:pos x="connsiteX450" y="connsiteY450"/>
                          </a:cxn>
                          <a:cxn ang="0">
                            <a:pos x="connsiteX451" y="connsiteY451"/>
                          </a:cxn>
                          <a:cxn ang="0">
                            <a:pos x="connsiteX452" y="connsiteY452"/>
                          </a:cxn>
                          <a:cxn ang="0">
                            <a:pos x="connsiteX453" y="connsiteY453"/>
                          </a:cxn>
                          <a:cxn ang="0">
                            <a:pos x="connsiteX454" y="connsiteY454"/>
                          </a:cxn>
                          <a:cxn ang="0">
                            <a:pos x="connsiteX455" y="connsiteY455"/>
                          </a:cxn>
                          <a:cxn ang="0">
                            <a:pos x="connsiteX456" y="connsiteY456"/>
                          </a:cxn>
                          <a:cxn ang="0">
                            <a:pos x="connsiteX457" y="connsiteY457"/>
                          </a:cxn>
                          <a:cxn ang="0">
                            <a:pos x="connsiteX458" y="connsiteY458"/>
                          </a:cxn>
                          <a:cxn ang="0">
                            <a:pos x="connsiteX459" y="connsiteY459"/>
                          </a:cxn>
                          <a:cxn ang="0">
                            <a:pos x="connsiteX460" y="connsiteY460"/>
                          </a:cxn>
                          <a:cxn ang="0">
                            <a:pos x="connsiteX461" y="connsiteY461"/>
                          </a:cxn>
                          <a:cxn ang="0">
                            <a:pos x="connsiteX462" y="connsiteY462"/>
                          </a:cxn>
                          <a:cxn ang="0">
                            <a:pos x="connsiteX463" y="connsiteY463"/>
                          </a:cxn>
                          <a:cxn ang="0">
                            <a:pos x="connsiteX464" y="connsiteY464"/>
                          </a:cxn>
                          <a:cxn ang="0">
                            <a:pos x="connsiteX465" y="connsiteY465"/>
                          </a:cxn>
                          <a:cxn ang="0">
                            <a:pos x="connsiteX466" y="connsiteY466"/>
                          </a:cxn>
                          <a:cxn ang="0">
                            <a:pos x="connsiteX467" y="connsiteY467"/>
                          </a:cxn>
                          <a:cxn ang="0">
                            <a:pos x="connsiteX468" y="connsiteY468"/>
                          </a:cxn>
                          <a:cxn ang="0">
                            <a:pos x="connsiteX469" y="connsiteY469"/>
                          </a:cxn>
                        </a:cxnLst>
                        <a:rect l="l" t="t" r="r" b="b"/>
                        <a:pathLst>
                          <a:path w="2046251" h="3803838">
                            <a:moveTo>
                              <a:pt x="1444161" y="0"/>
                            </a:moveTo>
                            <a:lnTo>
                              <a:pt x="602090" y="0"/>
                            </a:lnTo>
                            <a:lnTo>
                              <a:pt x="592587" y="476"/>
                            </a:lnTo>
                            <a:lnTo>
                              <a:pt x="582607" y="1426"/>
                            </a:lnTo>
                            <a:lnTo>
                              <a:pt x="573578" y="2853"/>
                            </a:lnTo>
                            <a:lnTo>
                              <a:pt x="564549" y="4279"/>
                            </a:lnTo>
                            <a:lnTo>
                              <a:pt x="549342" y="6657"/>
                            </a:lnTo>
                            <a:lnTo>
                              <a:pt x="533660" y="9985"/>
                            </a:lnTo>
                            <a:lnTo>
                              <a:pt x="516553" y="13787"/>
                            </a:lnTo>
                            <a:lnTo>
                              <a:pt x="498494" y="19018"/>
                            </a:lnTo>
                            <a:lnTo>
                              <a:pt x="480437" y="25197"/>
                            </a:lnTo>
                            <a:lnTo>
                              <a:pt x="461428" y="33279"/>
                            </a:lnTo>
                            <a:lnTo>
                              <a:pt x="441946" y="42313"/>
                            </a:lnTo>
                            <a:lnTo>
                              <a:pt x="431966" y="47542"/>
                            </a:lnTo>
                            <a:lnTo>
                              <a:pt x="421987" y="53248"/>
                            </a:lnTo>
                            <a:lnTo>
                              <a:pt x="412007" y="58952"/>
                            </a:lnTo>
                            <a:lnTo>
                              <a:pt x="401552" y="65609"/>
                            </a:lnTo>
                            <a:lnTo>
                              <a:pt x="391098" y="71789"/>
                            </a:lnTo>
                            <a:lnTo>
                              <a:pt x="381594" y="79396"/>
                            </a:lnTo>
                            <a:lnTo>
                              <a:pt x="371615" y="87002"/>
                            </a:lnTo>
                            <a:lnTo>
                              <a:pt x="361159" y="95084"/>
                            </a:lnTo>
                            <a:lnTo>
                              <a:pt x="351180" y="103167"/>
                            </a:lnTo>
                            <a:lnTo>
                              <a:pt x="341200" y="112200"/>
                            </a:lnTo>
                            <a:lnTo>
                              <a:pt x="331221" y="121232"/>
                            </a:lnTo>
                            <a:lnTo>
                              <a:pt x="321241" y="131216"/>
                            </a:lnTo>
                            <a:lnTo>
                              <a:pt x="311262" y="141200"/>
                            </a:lnTo>
                            <a:lnTo>
                              <a:pt x="301282" y="151660"/>
                            </a:lnTo>
                            <a:lnTo>
                              <a:pt x="291779" y="162595"/>
                            </a:lnTo>
                            <a:lnTo>
                              <a:pt x="281800" y="174005"/>
                            </a:lnTo>
                            <a:lnTo>
                              <a:pt x="272295" y="185890"/>
                            </a:lnTo>
                            <a:lnTo>
                              <a:pt x="262791" y="198251"/>
                            </a:lnTo>
                            <a:lnTo>
                              <a:pt x="253762" y="210612"/>
                            </a:lnTo>
                            <a:lnTo>
                              <a:pt x="244733" y="224398"/>
                            </a:lnTo>
                            <a:lnTo>
                              <a:pt x="235228" y="237710"/>
                            </a:lnTo>
                            <a:lnTo>
                              <a:pt x="226200" y="251973"/>
                            </a:lnTo>
                            <a:lnTo>
                              <a:pt x="217171" y="266711"/>
                            </a:lnTo>
                            <a:lnTo>
                              <a:pt x="208617" y="281924"/>
                            </a:lnTo>
                            <a:lnTo>
                              <a:pt x="200064" y="297613"/>
                            </a:lnTo>
                            <a:lnTo>
                              <a:pt x="191510" y="313778"/>
                            </a:lnTo>
                            <a:lnTo>
                              <a:pt x="182955" y="330417"/>
                            </a:lnTo>
                            <a:lnTo>
                              <a:pt x="174877" y="347533"/>
                            </a:lnTo>
                            <a:lnTo>
                              <a:pt x="167274" y="365124"/>
                            </a:lnTo>
                            <a:lnTo>
                              <a:pt x="159195" y="383665"/>
                            </a:lnTo>
                            <a:lnTo>
                              <a:pt x="151117" y="401730"/>
                            </a:lnTo>
                            <a:lnTo>
                              <a:pt x="143514" y="421223"/>
                            </a:lnTo>
                            <a:lnTo>
                              <a:pt x="136386" y="441190"/>
                            </a:lnTo>
                            <a:lnTo>
                              <a:pt x="128782" y="461633"/>
                            </a:lnTo>
                            <a:lnTo>
                              <a:pt x="121653" y="482551"/>
                            </a:lnTo>
                            <a:lnTo>
                              <a:pt x="115000" y="503946"/>
                            </a:lnTo>
                            <a:lnTo>
                              <a:pt x="107873" y="526291"/>
                            </a:lnTo>
                            <a:lnTo>
                              <a:pt x="101220" y="549111"/>
                            </a:lnTo>
                            <a:lnTo>
                              <a:pt x="95041" y="572406"/>
                            </a:lnTo>
                            <a:lnTo>
                              <a:pt x="88388" y="596653"/>
                            </a:lnTo>
                            <a:lnTo>
                              <a:pt x="82686" y="621375"/>
                            </a:lnTo>
                            <a:lnTo>
                              <a:pt x="76509" y="646572"/>
                            </a:lnTo>
                            <a:lnTo>
                              <a:pt x="70807" y="672719"/>
                            </a:lnTo>
                            <a:lnTo>
                              <a:pt x="65105" y="699343"/>
                            </a:lnTo>
                            <a:lnTo>
                              <a:pt x="59877" y="726918"/>
                            </a:lnTo>
                            <a:lnTo>
                              <a:pt x="54174" y="754968"/>
                            </a:lnTo>
                            <a:lnTo>
                              <a:pt x="49421" y="783968"/>
                            </a:lnTo>
                            <a:lnTo>
                              <a:pt x="44670" y="813920"/>
                            </a:lnTo>
                            <a:lnTo>
                              <a:pt x="40392" y="844347"/>
                            </a:lnTo>
                            <a:lnTo>
                              <a:pt x="35641" y="875250"/>
                            </a:lnTo>
                            <a:lnTo>
                              <a:pt x="31840" y="907578"/>
                            </a:lnTo>
                            <a:lnTo>
                              <a:pt x="28037" y="939906"/>
                            </a:lnTo>
                            <a:lnTo>
                              <a:pt x="23760" y="973661"/>
                            </a:lnTo>
                            <a:lnTo>
                              <a:pt x="20910" y="1007891"/>
                            </a:lnTo>
                            <a:lnTo>
                              <a:pt x="17583" y="1042598"/>
                            </a:lnTo>
                            <a:lnTo>
                              <a:pt x="14257" y="1079204"/>
                            </a:lnTo>
                            <a:lnTo>
                              <a:pt x="11881" y="1115813"/>
                            </a:lnTo>
                            <a:lnTo>
                              <a:pt x="9505" y="1153370"/>
                            </a:lnTo>
                            <a:lnTo>
                              <a:pt x="7604" y="1191879"/>
                            </a:lnTo>
                            <a:lnTo>
                              <a:pt x="5228" y="1231338"/>
                            </a:lnTo>
                            <a:lnTo>
                              <a:pt x="3803" y="1271749"/>
                            </a:lnTo>
                            <a:lnTo>
                              <a:pt x="2376" y="1313110"/>
                            </a:lnTo>
                            <a:lnTo>
                              <a:pt x="1425" y="1355423"/>
                            </a:lnTo>
                            <a:lnTo>
                              <a:pt x="476" y="1398212"/>
                            </a:lnTo>
                            <a:lnTo>
                              <a:pt x="0" y="1442426"/>
                            </a:lnTo>
                            <a:lnTo>
                              <a:pt x="0" y="1487115"/>
                            </a:lnTo>
                            <a:lnTo>
                              <a:pt x="0" y="1537510"/>
                            </a:lnTo>
                            <a:lnTo>
                              <a:pt x="476" y="1589331"/>
                            </a:lnTo>
                            <a:lnTo>
                              <a:pt x="1425" y="1642102"/>
                            </a:lnTo>
                            <a:lnTo>
                              <a:pt x="2852" y="1695824"/>
                            </a:lnTo>
                            <a:lnTo>
                              <a:pt x="4752" y="1750973"/>
                            </a:lnTo>
                            <a:lnTo>
                              <a:pt x="7129" y="1807548"/>
                            </a:lnTo>
                            <a:lnTo>
                              <a:pt x="9505" y="1865074"/>
                            </a:lnTo>
                            <a:lnTo>
                              <a:pt x="12355" y="1924026"/>
                            </a:lnTo>
                            <a:lnTo>
                              <a:pt x="13306" y="1932583"/>
                            </a:lnTo>
                            <a:lnTo>
                              <a:pt x="14257" y="1941142"/>
                            </a:lnTo>
                            <a:lnTo>
                              <a:pt x="15682" y="1949223"/>
                            </a:lnTo>
                            <a:lnTo>
                              <a:pt x="18058" y="1957782"/>
                            </a:lnTo>
                            <a:lnTo>
                              <a:pt x="19959" y="1965863"/>
                            </a:lnTo>
                            <a:lnTo>
                              <a:pt x="22811" y="1973945"/>
                            </a:lnTo>
                            <a:lnTo>
                              <a:pt x="25661" y="1981076"/>
                            </a:lnTo>
                            <a:lnTo>
                              <a:pt x="28988" y="1988684"/>
                            </a:lnTo>
                            <a:lnTo>
                              <a:pt x="32790" y="1996290"/>
                            </a:lnTo>
                            <a:lnTo>
                              <a:pt x="36591" y="2003422"/>
                            </a:lnTo>
                            <a:lnTo>
                              <a:pt x="40868" y="2010077"/>
                            </a:lnTo>
                            <a:lnTo>
                              <a:pt x="45620" y="2017208"/>
                            </a:lnTo>
                            <a:lnTo>
                              <a:pt x="50848" y="2023389"/>
                            </a:lnTo>
                            <a:lnTo>
                              <a:pt x="55600" y="2029569"/>
                            </a:lnTo>
                            <a:lnTo>
                              <a:pt x="61302" y="2035750"/>
                            </a:lnTo>
                            <a:lnTo>
                              <a:pt x="67004" y="2041456"/>
                            </a:lnTo>
                            <a:lnTo>
                              <a:pt x="73183" y="2046685"/>
                            </a:lnTo>
                            <a:lnTo>
                              <a:pt x="78885" y="2051915"/>
                            </a:lnTo>
                            <a:lnTo>
                              <a:pt x="85538" y="2056669"/>
                            </a:lnTo>
                            <a:lnTo>
                              <a:pt x="92666" y="2061423"/>
                            </a:lnTo>
                            <a:lnTo>
                              <a:pt x="99319" y="2065227"/>
                            </a:lnTo>
                            <a:lnTo>
                              <a:pt x="106448" y="2069505"/>
                            </a:lnTo>
                            <a:lnTo>
                              <a:pt x="114050" y="2072833"/>
                            </a:lnTo>
                            <a:lnTo>
                              <a:pt x="121179" y="2076160"/>
                            </a:lnTo>
                            <a:lnTo>
                              <a:pt x="128782" y="2079489"/>
                            </a:lnTo>
                            <a:lnTo>
                              <a:pt x="136861" y="2081866"/>
                            </a:lnTo>
                            <a:lnTo>
                              <a:pt x="144464" y="2083768"/>
                            </a:lnTo>
                            <a:lnTo>
                              <a:pt x="152542" y="2085670"/>
                            </a:lnTo>
                            <a:lnTo>
                              <a:pt x="161097" y="2086621"/>
                            </a:lnTo>
                            <a:lnTo>
                              <a:pt x="169649" y="2088047"/>
                            </a:lnTo>
                            <a:lnTo>
                              <a:pt x="178204" y="2088998"/>
                            </a:lnTo>
                            <a:lnTo>
                              <a:pt x="186282" y="2088998"/>
                            </a:lnTo>
                            <a:lnTo>
                              <a:pt x="195787" y="2088998"/>
                            </a:lnTo>
                            <a:lnTo>
                              <a:pt x="204816" y="2087570"/>
                            </a:lnTo>
                            <a:lnTo>
                              <a:pt x="213844" y="2086621"/>
                            </a:lnTo>
                            <a:lnTo>
                              <a:pt x="222399" y="2085194"/>
                            </a:lnTo>
                            <a:lnTo>
                              <a:pt x="230477" y="2083292"/>
                            </a:lnTo>
                            <a:lnTo>
                              <a:pt x="239031" y="2080915"/>
                            </a:lnTo>
                            <a:lnTo>
                              <a:pt x="247584" y="2078062"/>
                            </a:lnTo>
                            <a:lnTo>
                              <a:pt x="255664" y="2074735"/>
                            </a:lnTo>
                            <a:lnTo>
                              <a:pt x="262791" y="2071407"/>
                            </a:lnTo>
                            <a:lnTo>
                              <a:pt x="270395" y="2067603"/>
                            </a:lnTo>
                            <a:lnTo>
                              <a:pt x="277998" y="2062850"/>
                            </a:lnTo>
                            <a:lnTo>
                              <a:pt x="285126" y="2058570"/>
                            </a:lnTo>
                            <a:lnTo>
                              <a:pt x="291779" y="2053340"/>
                            </a:lnTo>
                            <a:lnTo>
                              <a:pt x="298432" y="2048587"/>
                            </a:lnTo>
                            <a:lnTo>
                              <a:pt x="304609" y="2042881"/>
                            </a:lnTo>
                            <a:lnTo>
                              <a:pt x="310787" y="2037177"/>
                            </a:lnTo>
                            <a:lnTo>
                              <a:pt x="316015" y="2030997"/>
                            </a:lnTo>
                            <a:lnTo>
                              <a:pt x="321717" y="2024816"/>
                            </a:lnTo>
                            <a:lnTo>
                              <a:pt x="326469" y="2018159"/>
                            </a:lnTo>
                            <a:lnTo>
                              <a:pt x="331697" y="2011028"/>
                            </a:lnTo>
                            <a:lnTo>
                              <a:pt x="335974" y="2004373"/>
                            </a:lnTo>
                            <a:lnTo>
                              <a:pt x="340250" y="1996765"/>
                            </a:lnTo>
                            <a:lnTo>
                              <a:pt x="344052" y="1989159"/>
                            </a:lnTo>
                            <a:lnTo>
                              <a:pt x="347379" y="1981076"/>
                            </a:lnTo>
                            <a:lnTo>
                              <a:pt x="350705" y="1973470"/>
                            </a:lnTo>
                            <a:lnTo>
                              <a:pt x="353556" y="1965388"/>
                            </a:lnTo>
                            <a:lnTo>
                              <a:pt x="355457" y="1957305"/>
                            </a:lnTo>
                            <a:lnTo>
                              <a:pt x="357358" y="1948748"/>
                            </a:lnTo>
                            <a:lnTo>
                              <a:pt x="358783" y="1940666"/>
                            </a:lnTo>
                            <a:lnTo>
                              <a:pt x="360209" y="1931632"/>
                            </a:lnTo>
                            <a:lnTo>
                              <a:pt x="360685" y="1923075"/>
                            </a:lnTo>
                            <a:lnTo>
                              <a:pt x="361159" y="1914042"/>
                            </a:lnTo>
                            <a:lnTo>
                              <a:pt x="360685" y="1905010"/>
                            </a:lnTo>
                            <a:lnTo>
                              <a:pt x="357358" y="1848435"/>
                            </a:lnTo>
                            <a:lnTo>
                              <a:pt x="354982" y="1792810"/>
                            </a:lnTo>
                            <a:lnTo>
                              <a:pt x="353081" y="1739088"/>
                            </a:lnTo>
                            <a:lnTo>
                              <a:pt x="351656" y="1685840"/>
                            </a:lnTo>
                            <a:lnTo>
                              <a:pt x="350229" y="1634496"/>
                            </a:lnTo>
                            <a:lnTo>
                              <a:pt x="349280" y="1584101"/>
                            </a:lnTo>
                            <a:lnTo>
                              <a:pt x="348329" y="1535132"/>
                            </a:lnTo>
                            <a:lnTo>
                              <a:pt x="348329" y="1487115"/>
                            </a:lnTo>
                            <a:lnTo>
                              <a:pt x="349280" y="1414376"/>
                            </a:lnTo>
                            <a:lnTo>
                              <a:pt x="350229" y="1345440"/>
                            </a:lnTo>
                            <a:lnTo>
                              <a:pt x="352130" y="1278880"/>
                            </a:lnTo>
                            <a:lnTo>
                              <a:pt x="354982" y="1215175"/>
                            </a:lnTo>
                            <a:lnTo>
                              <a:pt x="358309" y="1153845"/>
                            </a:lnTo>
                            <a:lnTo>
                              <a:pt x="363060" y="1095369"/>
                            </a:lnTo>
                            <a:lnTo>
                              <a:pt x="367338" y="1040220"/>
                            </a:lnTo>
                            <a:lnTo>
                              <a:pt x="373514" y="987448"/>
                            </a:lnTo>
                            <a:lnTo>
                              <a:pt x="379217" y="937529"/>
                            </a:lnTo>
                            <a:lnTo>
                              <a:pt x="385870" y="889511"/>
                            </a:lnTo>
                            <a:lnTo>
                              <a:pt x="392999" y="844347"/>
                            </a:lnTo>
                            <a:lnTo>
                              <a:pt x="400126" y="802035"/>
                            </a:lnTo>
                            <a:lnTo>
                              <a:pt x="408205" y="761624"/>
                            </a:lnTo>
                            <a:lnTo>
                              <a:pt x="416759" y="723114"/>
                            </a:lnTo>
                            <a:lnTo>
                              <a:pt x="425313" y="687933"/>
                            </a:lnTo>
                            <a:lnTo>
                              <a:pt x="433866" y="654178"/>
                            </a:lnTo>
                            <a:lnTo>
                              <a:pt x="433866" y="1247029"/>
                            </a:lnTo>
                            <a:lnTo>
                              <a:pt x="433866" y="1659218"/>
                            </a:lnTo>
                            <a:lnTo>
                              <a:pt x="433866" y="3534275"/>
                            </a:lnTo>
                            <a:lnTo>
                              <a:pt x="433866" y="3548062"/>
                            </a:lnTo>
                            <a:lnTo>
                              <a:pt x="435293" y="3561850"/>
                            </a:lnTo>
                            <a:lnTo>
                              <a:pt x="437192" y="3575162"/>
                            </a:lnTo>
                            <a:lnTo>
                              <a:pt x="439570" y="3588474"/>
                            </a:lnTo>
                            <a:lnTo>
                              <a:pt x="442420" y="3601309"/>
                            </a:lnTo>
                            <a:lnTo>
                              <a:pt x="446223" y="3614621"/>
                            </a:lnTo>
                            <a:lnTo>
                              <a:pt x="450024" y="3626982"/>
                            </a:lnTo>
                            <a:lnTo>
                              <a:pt x="454775" y="3639343"/>
                            </a:lnTo>
                            <a:lnTo>
                              <a:pt x="460478" y="3651228"/>
                            </a:lnTo>
                            <a:lnTo>
                              <a:pt x="466180" y="3662638"/>
                            </a:lnTo>
                            <a:lnTo>
                              <a:pt x="472833" y="3674048"/>
                            </a:lnTo>
                            <a:lnTo>
                              <a:pt x="479962" y="3684983"/>
                            </a:lnTo>
                            <a:lnTo>
                              <a:pt x="487090" y="3695442"/>
                            </a:lnTo>
                            <a:lnTo>
                              <a:pt x="495168" y="3705427"/>
                            </a:lnTo>
                            <a:lnTo>
                              <a:pt x="503722" y="3715411"/>
                            </a:lnTo>
                            <a:lnTo>
                              <a:pt x="512751" y="3724919"/>
                            </a:lnTo>
                            <a:lnTo>
                              <a:pt x="522256" y="3733951"/>
                            </a:lnTo>
                            <a:lnTo>
                              <a:pt x="532235" y="3742510"/>
                            </a:lnTo>
                            <a:lnTo>
                              <a:pt x="542215" y="3750116"/>
                            </a:lnTo>
                            <a:lnTo>
                              <a:pt x="552194" y="3757722"/>
                            </a:lnTo>
                            <a:lnTo>
                              <a:pt x="563599" y="3764853"/>
                            </a:lnTo>
                            <a:lnTo>
                              <a:pt x="575004" y="3771034"/>
                            </a:lnTo>
                            <a:lnTo>
                              <a:pt x="586408" y="3777214"/>
                            </a:lnTo>
                            <a:lnTo>
                              <a:pt x="598289" y="3782444"/>
                            </a:lnTo>
                            <a:lnTo>
                              <a:pt x="610644" y="3787673"/>
                            </a:lnTo>
                            <a:lnTo>
                              <a:pt x="623000" y="3791477"/>
                            </a:lnTo>
                            <a:lnTo>
                              <a:pt x="635831" y="3795756"/>
                            </a:lnTo>
                            <a:lnTo>
                              <a:pt x="649137" y="3798609"/>
                            </a:lnTo>
                            <a:lnTo>
                              <a:pt x="662443" y="3800511"/>
                            </a:lnTo>
                            <a:lnTo>
                              <a:pt x="675747" y="3802413"/>
                            </a:lnTo>
                            <a:lnTo>
                              <a:pt x="689053" y="3803364"/>
                            </a:lnTo>
                            <a:lnTo>
                              <a:pt x="703310" y="3803838"/>
                            </a:lnTo>
                            <a:lnTo>
                              <a:pt x="717092" y="3803364"/>
                            </a:lnTo>
                            <a:lnTo>
                              <a:pt x="730872" y="3802413"/>
                            </a:lnTo>
                            <a:lnTo>
                              <a:pt x="744178" y="3800511"/>
                            </a:lnTo>
                            <a:lnTo>
                              <a:pt x="757484" y="3798609"/>
                            </a:lnTo>
                            <a:lnTo>
                              <a:pt x="770790" y="3795756"/>
                            </a:lnTo>
                            <a:lnTo>
                              <a:pt x="783146" y="3791477"/>
                            </a:lnTo>
                            <a:lnTo>
                              <a:pt x="795501" y="3787673"/>
                            </a:lnTo>
                            <a:lnTo>
                              <a:pt x="807856" y="3782444"/>
                            </a:lnTo>
                            <a:lnTo>
                              <a:pt x="819737" y="3777214"/>
                            </a:lnTo>
                            <a:lnTo>
                              <a:pt x="831616" y="3771034"/>
                            </a:lnTo>
                            <a:lnTo>
                              <a:pt x="843022" y="3764853"/>
                            </a:lnTo>
                            <a:lnTo>
                              <a:pt x="853951" y="3757722"/>
                            </a:lnTo>
                            <a:lnTo>
                              <a:pt x="864406" y="3750116"/>
                            </a:lnTo>
                            <a:lnTo>
                              <a:pt x="874860" y="3742510"/>
                            </a:lnTo>
                            <a:lnTo>
                              <a:pt x="883889" y="3733951"/>
                            </a:lnTo>
                            <a:lnTo>
                              <a:pt x="893394" y="3724919"/>
                            </a:lnTo>
                            <a:lnTo>
                              <a:pt x="902423" y="3715411"/>
                            </a:lnTo>
                            <a:lnTo>
                              <a:pt x="910977" y="3705427"/>
                            </a:lnTo>
                            <a:lnTo>
                              <a:pt x="919055" y="3695442"/>
                            </a:lnTo>
                            <a:lnTo>
                              <a:pt x="926183" y="3684983"/>
                            </a:lnTo>
                            <a:lnTo>
                              <a:pt x="933312" y="3674048"/>
                            </a:lnTo>
                            <a:lnTo>
                              <a:pt x="940440" y="3662638"/>
                            </a:lnTo>
                            <a:lnTo>
                              <a:pt x="945667" y="3651228"/>
                            </a:lnTo>
                            <a:lnTo>
                              <a:pt x="951370" y="3639343"/>
                            </a:lnTo>
                            <a:lnTo>
                              <a:pt x="956121" y="3626982"/>
                            </a:lnTo>
                            <a:lnTo>
                              <a:pt x="960873" y="3614621"/>
                            </a:lnTo>
                            <a:lnTo>
                              <a:pt x="964200" y="3601309"/>
                            </a:lnTo>
                            <a:lnTo>
                              <a:pt x="967051" y="3588474"/>
                            </a:lnTo>
                            <a:lnTo>
                              <a:pt x="969427" y="3575162"/>
                            </a:lnTo>
                            <a:lnTo>
                              <a:pt x="971329" y="3561850"/>
                            </a:lnTo>
                            <a:lnTo>
                              <a:pt x="972279" y="3548062"/>
                            </a:lnTo>
                            <a:lnTo>
                              <a:pt x="972754" y="3534275"/>
                            </a:lnTo>
                            <a:lnTo>
                              <a:pt x="972754" y="1827991"/>
                            </a:lnTo>
                            <a:lnTo>
                              <a:pt x="1073498" y="1827991"/>
                            </a:lnTo>
                            <a:lnTo>
                              <a:pt x="1073498" y="3534275"/>
                            </a:lnTo>
                            <a:lnTo>
                              <a:pt x="1073974" y="3548062"/>
                            </a:lnTo>
                            <a:lnTo>
                              <a:pt x="1074924" y="3561850"/>
                            </a:lnTo>
                            <a:lnTo>
                              <a:pt x="1076349" y="3575162"/>
                            </a:lnTo>
                            <a:lnTo>
                              <a:pt x="1079200" y="3588474"/>
                            </a:lnTo>
                            <a:lnTo>
                              <a:pt x="1082052" y="3601309"/>
                            </a:lnTo>
                            <a:lnTo>
                              <a:pt x="1085378" y="3614621"/>
                            </a:lnTo>
                            <a:lnTo>
                              <a:pt x="1090130" y="3626982"/>
                            </a:lnTo>
                            <a:lnTo>
                              <a:pt x="1094883" y="3639343"/>
                            </a:lnTo>
                            <a:lnTo>
                              <a:pt x="1100109" y="3651228"/>
                            </a:lnTo>
                            <a:lnTo>
                              <a:pt x="1105812" y="3662638"/>
                            </a:lnTo>
                            <a:lnTo>
                              <a:pt x="1112465" y="3674048"/>
                            </a:lnTo>
                            <a:lnTo>
                              <a:pt x="1119594" y="3684983"/>
                            </a:lnTo>
                            <a:lnTo>
                              <a:pt x="1127197" y="3695442"/>
                            </a:lnTo>
                            <a:lnTo>
                              <a:pt x="1135276" y="3705427"/>
                            </a:lnTo>
                            <a:lnTo>
                              <a:pt x="1143828" y="3715411"/>
                            </a:lnTo>
                            <a:lnTo>
                              <a:pt x="1152859" y="3724919"/>
                            </a:lnTo>
                            <a:lnTo>
                              <a:pt x="1161411" y="3733951"/>
                            </a:lnTo>
                            <a:lnTo>
                              <a:pt x="1171391" y="3742510"/>
                            </a:lnTo>
                            <a:lnTo>
                              <a:pt x="1181846" y="3750116"/>
                            </a:lnTo>
                            <a:lnTo>
                              <a:pt x="1192300" y="3757722"/>
                            </a:lnTo>
                            <a:lnTo>
                              <a:pt x="1203231" y="3764853"/>
                            </a:lnTo>
                            <a:lnTo>
                              <a:pt x="1214161" y="3771034"/>
                            </a:lnTo>
                            <a:lnTo>
                              <a:pt x="1226040" y="3777214"/>
                            </a:lnTo>
                            <a:lnTo>
                              <a:pt x="1237921" y="3782444"/>
                            </a:lnTo>
                            <a:lnTo>
                              <a:pt x="1250276" y="3787673"/>
                            </a:lnTo>
                            <a:lnTo>
                              <a:pt x="1263106" y="3791477"/>
                            </a:lnTo>
                            <a:lnTo>
                              <a:pt x="1275463" y="3795756"/>
                            </a:lnTo>
                            <a:lnTo>
                              <a:pt x="1288293" y="3798609"/>
                            </a:lnTo>
                            <a:lnTo>
                              <a:pt x="1301599" y="3800511"/>
                            </a:lnTo>
                            <a:lnTo>
                              <a:pt x="1315379" y="3802413"/>
                            </a:lnTo>
                            <a:lnTo>
                              <a:pt x="1329161" y="3803364"/>
                            </a:lnTo>
                            <a:lnTo>
                              <a:pt x="1342942" y="3803838"/>
                            </a:lnTo>
                            <a:lnTo>
                              <a:pt x="1357198" y="3803364"/>
                            </a:lnTo>
                            <a:lnTo>
                              <a:pt x="1370504" y="3802413"/>
                            </a:lnTo>
                            <a:lnTo>
                              <a:pt x="1383810" y="3800511"/>
                            </a:lnTo>
                            <a:lnTo>
                              <a:pt x="1397116" y="3798609"/>
                            </a:lnTo>
                            <a:lnTo>
                              <a:pt x="1410422" y="3795756"/>
                            </a:lnTo>
                            <a:lnTo>
                              <a:pt x="1423252" y="3791477"/>
                            </a:lnTo>
                            <a:lnTo>
                              <a:pt x="1435607" y="3787673"/>
                            </a:lnTo>
                            <a:lnTo>
                              <a:pt x="1447488" y="3782444"/>
                            </a:lnTo>
                            <a:lnTo>
                              <a:pt x="1459369" y="3777214"/>
                            </a:lnTo>
                            <a:lnTo>
                              <a:pt x="1471248" y="3771034"/>
                            </a:lnTo>
                            <a:lnTo>
                              <a:pt x="1482178" y="3764853"/>
                            </a:lnTo>
                            <a:lnTo>
                              <a:pt x="1493108" y="3757722"/>
                            </a:lnTo>
                            <a:lnTo>
                              <a:pt x="1504038" y="3750116"/>
                            </a:lnTo>
                            <a:lnTo>
                              <a:pt x="1514018" y="3742510"/>
                            </a:lnTo>
                            <a:lnTo>
                              <a:pt x="1523997" y="3733951"/>
                            </a:lnTo>
                            <a:lnTo>
                              <a:pt x="1533501" y="3724919"/>
                            </a:lnTo>
                            <a:lnTo>
                              <a:pt x="1542529" y="3715411"/>
                            </a:lnTo>
                            <a:lnTo>
                              <a:pt x="1551084" y="3705427"/>
                            </a:lnTo>
                            <a:lnTo>
                              <a:pt x="1558687" y="3695442"/>
                            </a:lnTo>
                            <a:lnTo>
                              <a:pt x="1566291" y="3684983"/>
                            </a:lnTo>
                            <a:lnTo>
                              <a:pt x="1573418" y="3674048"/>
                            </a:lnTo>
                            <a:lnTo>
                              <a:pt x="1579595" y="3662638"/>
                            </a:lnTo>
                            <a:lnTo>
                              <a:pt x="1585774" y="3651228"/>
                            </a:lnTo>
                            <a:lnTo>
                              <a:pt x="1591001" y="3639343"/>
                            </a:lnTo>
                            <a:lnTo>
                              <a:pt x="1595753" y="3626982"/>
                            </a:lnTo>
                            <a:lnTo>
                              <a:pt x="1600030" y="3614621"/>
                            </a:lnTo>
                            <a:lnTo>
                              <a:pt x="1603831" y="3601309"/>
                            </a:lnTo>
                            <a:lnTo>
                              <a:pt x="1606683" y="3588474"/>
                            </a:lnTo>
                            <a:lnTo>
                              <a:pt x="1609059" y="3575162"/>
                            </a:lnTo>
                            <a:lnTo>
                              <a:pt x="1610484" y="3561850"/>
                            </a:lnTo>
                            <a:lnTo>
                              <a:pt x="1611910" y="3548062"/>
                            </a:lnTo>
                            <a:lnTo>
                              <a:pt x="1611910" y="3534275"/>
                            </a:lnTo>
                            <a:lnTo>
                              <a:pt x="1611910" y="1659218"/>
                            </a:lnTo>
                            <a:lnTo>
                              <a:pt x="1611910" y="1247029"/>
                            </a:lnTo>
                            <a:lnTo>
                              <a:pt x="1611910" y="654178"/>
                            </a:lnTo>
                            <a:lnTo>
                              <a:pt x="1620940" y="687933"/>
                            </a:lnTo>
                            <a:lnTo>
                              <a:pt x="1629493" y="723114"/>
                            </a:lnTo>
                            <a:lnTo>
                              <a:pt x="1638047" y="761624"/>
                            </a:lnTo>
                            <a:lnTo>
                              <a:pt x="1646125" y="802035"/>
                            </a:lnTo>
                            <a:lnTo>
                              <a:pt x="1653254" y="844347"/>
                            </a:lnTo>
                            <a:lnTo>
                              <a:pt x="1660382" y="889511"/>
                            </a:lnTo>
                            <a:lnTo>
                              <a:pt x="1666560" y="937529"/>
                            </a:lnTo>
                            <a:lnTo>
                              <a:pt x="1672737" y="987448"/>
                            </a:lnTo>
                            <a:lnTo>
                              <a:pt x="1678439" y="1040220"/>
                            </a:lnTo>
                            <a:lnTo>
                              <a:pt x="1683191" y="1095369"/>
                            </a:lnTo>
                            <a:lnTo>
                              <a:pt x="1687468" y="1153845"/>
                            </a:lnTo>
                            <a:lnTo>
                              <a:pt x="1691271" y="1215175"/>
                            </a:lnTo>
                            <a:lnTo>
                              <a:pt x="1693646" y="1278880"/>
                            </a:lnTo>
                            <a:lnTo>
                              <a:pt x="1695548" y="1345440"/>
                            </a:lnTo>
                            <a:lnTo>
                              <a:pt x="1696973" y="1414851"/>
                            </a:lnTo>
                            <a:lnTo>
                              <a:pt x="1697448" y="1487115"/>
                            </a:lnTo>
                            <a:lnTo>
                              <a:pt x="1696973" y="1535132"/>
                            </a:lnTo>
                            <a:lnTo>
                              <a:pt x="1696497" y="1584101"/>
                            </a:lnTo>
                            <a:lnTo>
                              <a:pt x="1696022" y="1634496"/>
                            </a:lnTo>
                            <a:lnTo>
                              <a:pt x="1694597" y="1685840"/>
                            </a:lnTo>
                            <a:lnTo>
                              <a:pt x="1693170" y="1739088"/>
                            </a:lnTo>
                            <a:lnTo>
                              <a:pt x="1690795" y="1792810"/>
                            </a:lnTo>
                            <a:lnTo>
                              <a:pt x="1687944" y="1848435"/>
                            </a:lnTo>
                            <a:lnTo>
                              <a:pt x="1685568" y="1905010"/>
                            </a:lnTo>
                            <a:lnTo>
                              <a:pt x="1685092" y="1914042"/>
                            </a:lnTo>
                            <a:lnTo>
                              <a:pt x="1685092" y="1923075"/>
                            </a:lnTo>
                            <a:lnTo>
                              <a:pt x="1686043" y="1931632"/>
                            </a:lnTo>
                            <a:lnTo>
                              <a:pt x="1686994" y="1940666"/>
                            </a:lnTo>
                            <a:lnTo>
                              <a:pt x="1688895" y="1948748"/>
                            </a:lnTo>
                            <a:lnTo>
                              <a:pt x="1690795" y="1957305"/>
                            </a:lnTo>
                            <a:lnTo>
                              <a:pt x="1692696" y="1965388"/>
                            </a:lnTo>
                            <a:lnTo>
                              <a:pt x="1695548" y="1973470"/>
                            </a:lnTo>
                            <a:lnTo>
                              <a:pt x="1698398" y="1981076"/>
                            </a:lnTo>
                            <a:lnTo>
                              <a:pt x="1702199" y="1989159"/>
                            </a:lnTo>
                            <a:lnTo>
                              <a:pt x="1705526" y="1996765"/>
                            </a:lnTo>
                            <a:lnTo>
                              <a:pt x="1710279" y="2004373"/>
                            </a:lnTo>
                            <a:lnTo>
                              <a:pt x="1714556" y="2011028"/>
                            </a:lnTo>
                            <a:lnTo>
                              <a:pt x="1718832" y="2018159"/>
                            </a:lnTo>
                            <a:lnTo>
                              <a:pt x="1724536" y="2024816"/>
                            </a:lnTo>
                            <a:lnTo>
                              <a:pt x="1729762" y="2030997"/>
                            </a:lnTo>
                            <a:lnTo>
                              <a:pt x="1735464" y="2037177"/>
                            </a:lnTo>
                            <a:lnTo>
                              <a:pt x="1741166" y="2042881"/>
                            </a:lnTo>
                            <a:lnTo>
                              <a:pt x="1747819" y="2048587"/>
                            </a:lnTo>
                            <a:lnTo>
                              <a:pt x="1754472" y="2053340"/>
                            </a:lnTo>
                            <a:lnTo>
                              <a:pt x="1761125" y="2058570"/>
                            </a:lnTo>
                            <a:lnTo>
                              <a:pt x="1768254" y="2062850"/>
                            </a:lnTo>
                            <a:lnTo>
                              <a:pt x="1775858" y="2067603"/>
                            </a:lnTo>
                            <a:lnTo>
                              <a:pt x="1782986" y="2071407"/>
                            </a:lnTo>
                            <a:lnTo>
                              <a:pt x="1790589" y="2074735"/>
                            </a:lnTo>
                            <a:lnTo>
                              <a:pt x="1798667" y="2078062"/>
                            </a:lnTo>
                            <a:lnTo>
                              <a:pt x="1807222" y="2080915"/>
                            </a:lnTo>
                            <a:lnTo>
                              <a:pt x="1814825" y="2083292"/>
                            </a:lnTo>
                            <a:lnTo>
                              <a:pt x="1823854" y="2085194"/>
                            </a:lnTo>
                            <a:lnTo>
                              <a:pt x="1832407" y="2086621"/>
                            </a:lnTo>
                            <a:lnTo>
                              <a:pt x="1841436" y="2087570"/>
                            </a:lnTo>
                            <a:lnTo>
                              <a:pt x="1850466" y="2088998"/>
                            </a:lnTo>
                            <a:lnTo>
                              <a:pt x="1859495" y="2088998"/>
                            </a:lnTo>
                            <a:lnTo>
                              <a:pt x="1868048" y="2088998"/>
                            </a:lnTo>
                            <a:lnTo>
                              <a:pt x="1876602" y="2088047"/>
                            </a:lnTo>
                            <a:lnTo>
                              <a:pt x="1885156" y="2086621"/>
                            </a:lnTo>
                            <a:lnTo>
                              <a:pt x="1893234" y="2085670"/>
                            </a:lnTo>
                            <a:lnTo>
                              <a:pt x="1901312" y="2083768"/>
                            </a:lnTo>
                            <a:lnTo>
                              <a:pt x="1909391" y="2081866"/>
                            </a:lnTo>
                            <a:lnTo>
                              <a:pt x="1917470" y="2079489"/>
                            </a:lnTo>
                            <a:lnTo>
                              <a:pt x="1925072" y="2076160"/>
                            </a:lnTo>
                            <a:lnTo>
                              <a:pt x="1932201" y="2072833"/>
                            </a:lnTo>
                            <a:lnTo>
                              <a:pt x="1939805" y="2069505"/>
                            </a:lnTo>
                            <a:lnTo>
                              <a:pt x="1946933" y="2065227"/>
                            </a:lnTo>
                            <a:lnTo>
                              <a:pt x="1953586" y="2061423"/>
                            </a:lnTo>
                            <a:lnTo>
                              <a:pt x="1960713" y="2056669"/>
                            </a:lnTo>
                            <a:lnTo>
                              <a:pt x="1967366" y="2051915"/>
                            </a:lnTo>
                            <a:lnTo>
                              <a:pt x="1973070" y="2046685"/>
                            </a:lnTo>
                            <a:lnTo>
                              <a:pt x="1979247" y="2041456"/>
                            </a:lnTo>
                            <a:lnTo>
                              <a:pt x="1984949" y="2035750"/>
                            </a:lnTo>
                            <a:lnTo>
                              <a:pt x="1990652" y="2029569"/>
                            </a:lnTo>
                            <a:lnTo>
                              <a:pt x="1995405" y="2023389"/>
                            </a:lnTo>
                            <a:lnTo>
                              <a:pt x="2000631" y="2017208"/>
                            </a:lnTo>
                            <a:lnTo>
                              <a:pt x="2005384" y="2010077"/>
                            </a:lnTo>
                            <a:lnTo>
                              <a:pt x="2009185" y="2003422"/>
                            </a:lnTo>
                            <a:lnTo>
                              <a:pt x="2013462" y="1996290"/>
                            </a:lnTo>
                            <a:lnTo>
                              <a:pt x="2017263" y="1988684"/>
                            </a:lnTo>
                            <a:lnTo>
                              <a:pt x="2020115" y="1981076"/>
                            </a:lnTo>
                            <a:lnTo>
                              <a:pt x="2023442" y="1973945"/>
                            </a:lnTo>
                            <a:lnTo>
                              <a:pt x="2026292" y="1965863"/>
                            </a:lnTo>
                            <a:lnTo>
                              <a:pt x="2028194" y="1957782"/>
                            </a:lnTo>
                            <a:lnTo>
                              <a:pt x="2030095" y="1949223"/>
                            </a:lnTo>
                            <a:lnTo>
                              <a:pt x="2031995" y="1941142"/>
                            </a:lnTo>
                            <a:lnTo>
                              <a:pt x="2032945" y="1932583"/>
                            </a:lnTo>
                            <a:lnTo>
                              <a:pt x="2033896" y="1924026"/>
                            </a:lnTo>
                            <a:lnTo>
                              <a:pt x="2036748" y="1865074"/>
                            </a:lnTo>
                            <a:lnTo>
                              <a:pt x="2039124" y="1807073"/>
                            </a:lnTo>
                            <a:lnTo>
                              <a:pt x="2041023" y="1750973"/>
                            </a:lnTo>
                            <a:lnTo>
                              <a:pt x="2043401" y="1695824"/>
                            </a:lnTo>
                            <a:lnTo>
                              <a:pt x="2044350" y="1642102"/>
                            </a:lnTo>
                            <a:lnTo>
                              <a:pt x="2045301" y="1589331"/>
                            </a:lnTo>
                            <a:lnTo>
                              <a:pt x="2045777" y="1537985"/>
                            </a:lnTo>
                            <a:lnTo>
                              <a:pt x="2046251" y="1487115"/>
                            </a:lnTo>
                            <a:lnTo>
                              <a:pt x="2045777" y="1427687"/>
                            </a:lnTo>
                            <a:lnTo>
                              <a:pt x="2044826" y="1369686"/>
                            </a:lnTo>
                            <a:lnTo>
                              <a:pt x="2043875" y="1313110"/>
                            </a:lnTo>
                            <a:lnTo>
                              <a:pt x="2041499" y="1258439"/>
                            </a:lnTo>
                            <a:lnTo>
                              <a:pt x="2039124" y="1205191"/>
                            </a:lnTo>
                            <a:lnTo>
                              <a:pt x="2036748" y="1153370"/>
                            </a:lnTo>
                            <a:lnTo>
                              <a:pt x="2033421" y="1103450"/>
                            </a:lnTo>
                            <a:lnTo>
                              <a:pt x="2029144" y="1054959"/>
                            </a:lnTo>
                            <a:lnTo>
                              <a:pt x="2025342" y="1007891"/>
                            </a:lnTo>
                            <a:lnTo>
                              <a:pt x="2021066" y="962251"/>
                            </a:lnTo>
                            <a:lnTo>
                              <a:pt x="2015838" y="918037"/>
                            </a:lnTo>
                            <a:lnTo>
                              <a:pt x="2010610" y="875250"/>
                            </a:lnTo>
                            <a:lnTo>
                              <a:pt x="2004434" y="833887"/>
                            </a:lnTo>
                            <a:lnTo>
                              <a:pt x="1998255" y="793953"/>
                            </a:lnTo>
                            <a:lnTo>
                              <a:pt x="1991602" y="754968"/>
                            </a:lnTo>
                            <a:lnTo>
                              <a:pt x="1984475" y="717885"/>
                            </a:lnTo>
                            <a:lnTo>
                              <a:pt x="1977346" y="681753"/>
                            </a:lnTo>
                            <a:lnTo>
                              <a:pt x="1969743" y="646572"/>
                            </a:lnTo>
                            <a:lnTo>
                              <a:pt x="1961664" y="612816"/>
                            </a:lnTo>
                            <a:lnTo>
                              <a:pt x="1953111" y="580488"/>
                            </a:lnTo>
                            <a:lnTo>
                              <a:pt x="1944557" y="549111"/>
                            </a:lnTo>
                            <a:lnTo>
                              <a:pt x="1936003" y="518683"/>
                            </a:lnTo>
                            <a:lnTo>
                              <a:pt x="1926499" y="489683"/>
                            </a:lnTo>
                            <a:lnTo>
                              <a:pt x="1916994" y="461633"/>
                            </a:lnTo>
                            <a:lnTo>
                              <a:pt x="1907491" y="434059"/>
                            </a:lnTo>
                            <a:lnTo>
                              <a:pt x="1897035" y="408386"/>
                            </a:lnTo>
                            <a:lnTo>
                              <a:pt x="1886581" y="383665"/>
                            </a:lnTo>
                            <a:lnTo>
                              <a:pt x="1876127" y="358943"/>
                            </a:lnTo>
                            <a:lnTo>
                              <a:pt x="1865197" y="336123"/>
                            </a:lnTo>
                            <a:lnTo>
                              <a:pt x="1854267" y="313778"/>
                            </a:lnTo>
                            <a:lnTo>
                              <a:pt x="1842862" y="292384"/>
                            </a:lnTo>
                            <a:lnTo>
                              <a:pt x="1831456" y="271465"/>
                            </a:lnTo>
                            <a:lnTo>
                              <a:pt x="1820052" y="251973"/>
                            </a:lnTo>
                            <a:lnTo>
                              <a:pt x="1808172" y="233432"/>
                            </a:lnTo>
                            <a:lnTo>
                              <a:pt x="1795815" y="215366"/>
                            </a:lnTo>
                            <a:lnTo>
                              <a:pt x="1782986" y="198251"/>
                            </a:lnTo>
                            <a:lnTo>
                              <a:pt x="1770630" y="182086"/>
                            </a:lnTo>
                            <a:lnTo>
                              <a:pt x="1757799" y="166397"/>
                            </a:lnTo>
                            <a:lnTo>
                              <a:pt x="1744969" y="151660"/>
                            </a:lnTo>
                            <a:lnTo>
                              <a:pt x="1731663" y="137873"/>
                            </a:lnTo>
                            <a:lnTo>
                              <a:pt x="1718357" y="124561"/>
                            </a:lnTo>
                            <a:lnTo>
                              <a:pt x="1705051" y="112200"/>
                            </a:lnTo>
                            <a:lnTo>
                              <a:pt x="1691745" y="100314"/>
                            </a:lnTo>
                            <a:lnTo>
                              <a:pt x="1678439" y="89380"/>
                            </a:lnTo>
                            <a:lnTo>
                              <a:pt x="1664183" y="79396"/>
                            </a:lnTo>
                            <a:lnTo>
                              <a:pt x="1650877" y="69887"/>
                            </a:lnTo>
                            <a:lnTo>
                              <a:pt x="1637571" y="60854"/>
                            </a:lnTo>
                            <a:lnTo>
                              <a:pt x="1623790" y="53248"/>
                            </a:lnTo>
                            <a:lnTo>
                              <a:pt x="1614287" y="47542"/>
                            </a:lnTo>
                            <a:lnTo>
                              <a:pt x="1604307" y="42313"/>
                            </a:lnTo>
                            <a:lnTo>
                              <a:pt x="1584823" y="33279"/>
                            </a:lnTo>
                            <a:lnTo>
                              <a:pt x="1565815" y="25197"/>
                            </a:lnTo>
                            <a:lnTo>
                              <a:pt x="1547283" y="19018"/>
                            </a:lnTo>
                            <a:lnTo>
                              <a:pt x="1529699" y="13787"/>
                            </a:lnTo>
                            <a:lnTo>
                              <a:pt x="1512591" y="9985"/>
                            </a:lnTo>
                            <a:lnTo>
                              <a:pt x="1496909" y="6657"/>
                            </a:lnTo>
                            <a:lnTo>
                              <a:pt x="1481703" y="4279"/>
                            </a:lnTo>
                            <a:lnTo>
                              <a:pt x="1472199" y="2853"/>
                            </a:lnTo>
                            <a:lnTo>
                              <a:pt x="1463644" y="1426"/>
                            </a:lnTo>
                            <a:lnTo>
                              <a:pt x="1453666" y="476"/>
                            </a:lnTo>
                            <a:close/>
                          </a:path>
                        </a:pathLst>
                      </a:custGeom>
                      <a:solidFill>
                        <a:srgbClr val="951E20"/>
                      </a:solidFill>
                      <a:ln>
                        <a:noFill/>
                      </a:ln>
                      <a:extLst/>
                    </p:spPr>
                    <p:txBody>
                      <a:bodyPr wrap="square" anchor="ctr">
                        <a:noAutofit/>
                        <a:scene3d>
                          <a:camera prst="orthographicFront"/>
                          <a:lightRig rig="threePt" dir="t"/>
                        </a:scene3d>
                        <a:sp3d>
                          <a:contourClr>
                            <a:srgbClr val="FFFFFF"/>
                          </a:contourClr>
                        </a:sp3d>
                      </a:bodyPr>
                      <a:lstStyle>
                        <a:defPPr>
                          <a:defRPr lang="zh-CN"/>
                        </a:defPPr>
                        <a:lvl1pPr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1pPr>
                        <a:lvl2pPr marL="4572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2pPr>
                        <a:lvl3pPr marL="9144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3pPr>
                        <a:lvl4pPr marL="13716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4pPr>
                        <a:lvl5pPr marL="18288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9pPr>
                      </a:lstStyle>
                      <a:p>
                        <a:pPr algn="ctr">
                          <a:defRPr/>
                        </a:pPr>
                        <a:endParaRPr lang="zh-CN" altLang="en-US" sz="100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endParaRPr>
                      </a:p>
                    </p:txBody>
                  </p:sp>
                  <p:sp>
                    <p:nvSpPr>
                      <p:cNvPr id="42" name="任意多边形: 形状 41">
                        <a:extLst>
                          <a:ext uri="{FF2B5EF4-FFF2-40B4-BE49-F238E27FC236}">
                            <a16:creationId xmlns:a16="http://schemas.microsoft.com/office/drawing/2014/main" id="{73549762-AD01-4971-A3FE-94D2CD798D8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9909" y="2640181"/>
                        <a:ext cx="2343359" cy="1255355"/>
                      </a:xfrm>
                      <a:custGeom>
                        <a:avLst/>
                        <a:gdLst>
                          <a:gd name="connsiteX0" fmla="*/ 0 w 4688732"/>
                          <a:gd name="connsiteY0" fmla="*/ 2178995 h 2178995"/>
                          <a:gd name="connsiteX1" fmla="*/ 2354093 w 4688732"/>
                          <a:gd name="connsiteY1" fmla="*/ 0 h 2178995"/>
                          <a:gd name="connsiteX2" fmla="*/ 4688732 w 4688732"/>
                          <a:gd name="connsiteY2" fmla="*/ 0 h 21789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4688732" h="2178995">
                            <a:moveTo>
                              <a:pt x="0" y="2178995"/>
                            </a:moveTo>
                            <a:lnTo>
                              <a:pt x="2354093" y="0"/>
                            </a:lnTo>
                            <a:lnTo>
                              <a:pt x="4688732" y="0"/>
                            </a:lnTo>
                          </a:path>
                        </a:pathLst>
                      </a:custGeom>
                      <a:noFill/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  <a:headEnd type="oval" w="med" len="med"/>
                        <a:tailEnd type="oval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 sz="100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endParaRPr>
                      </a:p>
                    </p:txBody>
                  </p:sp>
                  <p:sp>
                    <p:nvSpPr>
                      <p:cNvPr id="43" name="矩形 42">
                        <a:extLst>
                          <a:ext uri="{FF2B5EF4-FFF2-40B4-BE49-F238E27FC236}">
                            <a16:creationId xmlns:a16="http://schemas.microsoft.com/office/drawing/2014/main" id="{46D21D38-F23C-40A6-B39E-20E203C225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015300" y="1366963"/>
                        <a:ext cx="3451542" cy="1464488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altLang="zh-CN" sz="1600" b="1" dirty="0">
                            <a:solidFill>
                              <a:srgbClr val="951E20"/>
                            </a:solidFill>
                            <a:latin typeface="Garamond" panose="02020404030301010803" pitchFamily="18" charset="0"/>
                          </a:rPr>
                          <a:t>Over </a:t>
                        </a:r>
                        <a:r>
                          <a:rPr lang="zh-CN" altLang="en-US" sz="3600" b="1" dirty="0">
                            <a:solidFill>
                              <a:srgbClr val="951E20"/>
                            </a:solidFill>
                            <a:latin typeface="Garamond" panose="02020404030301010803" pitchFamily="18" charset="0"/>
                          </a:rPr>
                          <a:t>80%</a:t>
                        </a:r>
                        <a:endParaRPr lang="zh-CN" altLang="en-US" sz="2000" b="1" dirty="0">
                          <a:solidFill>
                            <a:srgbClr val="951E20"/>
                          </a:solidFill>
                          <a:latin typeface="Garamond" panose="02020404030301010803" pitchFamily="18" charset="0"/>
                        </a:endParaRPr>
                      </a:p>
                    </p:txBody>
                  </p:sp>
                  <p:sp>
                    <p:nvSpPr>
                      <p:cNvPr id="45" name="任意多边形: 形状 44">
                        <a:extLst>
                          <a:ext uri="{FF2B5EF4-FFF2-40B4-BE49-F238E27FC236}">
                            <a16:creationId xmlns:a16="http://schemas.microsoft.com/office/drawing/2014/main" id="{896DA025-C6FA-42A8-BF2D-7E2B186761A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7657924" y="3324968"/>
                        <a:ext cx="1833379" cy="3108485"/>
                      </a:xfrm>
                      <a:custGeom>
                        <a:avLst/>
                        <a:gdLst>
                          <a:gd name="connsiteX0" fmla="*/ 1864369 w 2046251"/>
                          <a:gd name="connsiteY0" fmla="*/ 0 h 3469407"/>
                          <a:gd name="connsiteX1" fmla="*/ 181061 w 2046251"/>
                          <a:gd name="connsiteY1" fmla="*/ 0 h 3469407"/>
                          <a:gd name="connsiteX2" fmla="*/ 174877 w 2046251"/>
                          <a:gd name="connsiteY2" fmla="*/ 13102 h 3469407"/>
                          <a:gd name="connsiteX3" fmla="*/ 167274 w 2046251"/>
                          <a:gd name="connsiteY3" fmla="*/ 30693 h 3469407"/>
                          <a:gd name="connsiteX4" fmla="*/ 159195 w 2046251"/>
                          <a:gd name="connsiteY4" fmla="*/ 49234 h 3469407"/>
                          <a:gd name="connsiteX5" fmla="*/ 151117 w 2046251"/>
                          <a:gd name="connsiteY5" fmla="*/ 67299 h 3469407"/>
                          <a:gd name="connsiteX6" fmla="*/ 143514 w 2046251"/>
                          <a:gd name="connsiteY6" fmla="*/ 86792 h 3469407"/>
                          <a:gd name="connsiteX7" fmla="*/ 136386 w 2046251"/>
                          <a:gd name="connsiteY7" fmla="*/ 106759 h 3469407"/>
                          <a:gd name="connsiteX8" fmla="*/ 128782 w 2046251"/>
                          <a:gd name="connsiteY8" fmla="*/ 127202 h 3469407"/>
                          <a:gd name="connsiteX9" fmla="*/ 121653 w 2046251"/>
                          <a:gd name="connsiteY9" fmla="*/ 148120 h 3469407"/>
                          <a:gd name="connsiteX10" fmla="*/ 115000 w 2046251"/>
                          <a:gd name="connsiteY10" fmla="*/ 169515 h 3469407"/>
                          <a:gd name="connsiteX11" fmla="*/ 107873 w 2046251"/>
                          <a:gd name="connsiteY11" fmla="*/ 191860 h 3469407"/>
                          <a:gd name="connsiteX12" fmla="*/ 101220 w 2046251"/>
                          <a:gd name="connsiteY12" fmla="*/ 214680 h 3469407"/>
                          <a:gd name="connsiteX13" fmla="*/ 95041 w 2046251"/>
                          <a:gd name="connsiteY13" fmla="*/ 237975 h 3469407"/>
                          <a:gd name="connsiteX14" fmla="*/ 88388 w 2046251"/>
                          <a:gd name="connsiteY14" fmla="*/ 262222 h 3469407"/>
                          <a:gd name="connsiteX15" fmla="*/ 82686 w 2046251"/>
                          <a:gd name="connsiteY15" fmla="*/ 286944 h 3469407"/>
                          <a:gd name="connsiteX16" fmla="*/ 76509 w 2046251"/>
                          <a:gd name="connsiteY16" fmla="*/ 312141 h 3469407"/>
                          <a:gd name="connsiteX17" fmla="*/ 70807 w 2046251"/>
                          <a:gd name="connsiteY17" fmla="*/ 338288 h 3469407"/>
                          <a:gd name="connsiteX18" fmla="*/ 65105 w 2046251"/>
                          <a:gd name="connsiteY18" fmla="*/ 364912 h 3469407"/>
                          <a:gd name="connsiteX19" fmla="*/ 59877 w 2046251"/>
                          <a:gd name="connsiteY19" fmla="*/ 392487 h 3469407"/>
                          <a:gd name="connsiteX20" fmla="*/ 54174 w 2046251"/>
                          <a:gd name="connsiteY20" fmla="*/ 420537 h 3469407"/>
                          <a:gd name="connsiteX21" fmla="*/ 49421 w 2046251"/>
                          <a:gd name="connsiteY21" fmla="*/ 449537 h 3469407"/>
                          <a:gd name="connsiteX22" fmla="*/ 44670 w 2046251"/>
                          <a:gd name="connsiteY22" fmla="*/ 479489 h 3469407"/>
                          <a:gd name="connsiteX23" fmla="*/ 40392 w 2046251"/>
                          <a:gd name="connsiteY23" fmla="*/ 509916 h 3469407"/>
                          <a:gd name="connsiteX24" fmla="*/ 35641 w 2046251"/>
                          <a:gd name="connsiteY24" fmla="*/ 540819 h 3469407"/>
                          <a:gd name="connsiteX25" fmla="*/ 31840 w 2046251"/>
                          <a:gd name="connsiteY25" fmla="*/ 573147 h 3469407"/>
                          <a:gd name="connsiteX26" fmla="*/ 28037 w 2046251"/>
                          <a:gd name="connsiteY26" fmla="*/ 605475 h 3469407"/>
                          <a:gd name="connsiteX27" fmla="*/ 23760 w 2046251"/>
                          <a:gd name="connsiteY27" fmla="*/ 639230 h 3469407"/>
                          <a:gd name="connsiteX28" fmla="*/ 20910 w 2046251"/>
                          <a:gd name="connsiteY28" fmla="*/ 673460 h 3469407"/>
                          <a:gd name="connsiteX29" fmla="*/ 17583 w 2046251"/>
                          <a:gd name="connsiteY29" fmla="*/ 708167 h 3469407"/>
                          <a:gd name="connsiteX30" fmla="*/ 14257 w 2046251"/>
                          <a:gd name="connsiteY30" fmla="*/ 744773 h 3469407"/>
                          <a:gd name="connsiteX31" fmla="*/ 11881 w 2046251"/>
                          <a:gd name="connsiteY31" fmla="*/ 781382 h 3469407"/>
                          <a:gd name="connsiteX32" fmla="*/ 9505 w 2046251"/>
                          <a:gd name="connsiteY32" fmla="*/ 818939 h 3469407"/>
                          <a:gd name="connsiteX33" fmla="*/ 7604 w 2046251"/>
                          <a:gd name="connsiteY33" fmla="*/ 857448 h 3469407"/>
                          <a:gd name="connsiteX34" fmla="*/ 5228 w 2046251"/>
                          <a:gd name="connsiteY34" fmla="*/ 896907 h 3469407"/>
                          <a:gd name="connsiteX35" fmla="*/ 3803 w 2046251"/>
                          <a:gd name="connsiteY35" fmla="*/ 937318 h 3469407"/>
                          <a:gd name="connsiteX36" fmla="*/ 2376 w 2046251"/>
                          <a:gd name="connsiteY36" fmla="*/ 978679 h 3469407"/>
                          <a:gd name="connsiteX37" fmla="*/ 1425 w 2046251"/>
                          <a:gd name="connsiteY37" fmla="*/ 1020992 h 3469407"/>
                          <a:gd name="connsiteX38" fmla="*/ 476 w 2046251"/>
                          <a:gd name="connsiteY38" fmla="*/ 1063781 h 3469407"/>
                          <a:gd name="connsiteX39" fmla="*/ 0 w 2046251"/>
                          <a:gd name="connsiteY39" fmla="*/ 1107995 h 3469407"/>
                          <a:gd name="connsiteX40" fmla="*/ 0 w 2046251"/>
                          <a:gd name="connsiteY40" fmla="*/ 1152684 h 3469407"/>
                          <a:gd name="connsiteX41" fmla="*/ 0 w 2046251"/>
                          <a:gd name="connsiteY41" fmla="*/ 1203079 h 3469407"/>
                          <a:gd name="connsiteX42" fmla="*/ 476 w 2046251"/>
                          <a:gd name="connsiteY42" fmla="*/ 1254900 h 3469407"/>
                          <a:gd name="connsiteX43" fmla="*/ 1425 w 2046251"/>
                          <a:gd name="connsiteY43" fmla="*/ 1307671 h 3469407"/>
                          <a:gd name="connsiteX44" fmla="*/ 2852 w 2046251"/>
                          <a:gd name="connsiteY44" fmla="*/ 1361393 h 3469407"/>
                          <a:gd name="connsiteX45" fmla="*/ 4752 w 2046251"/>
                          <a:gd name="connsiteY45" fmla="*/ 1416542 h 3469407"/>
                          <a:gd name="connsiteX46" fmla="*/ 7129 w 2046251"/>
                          <a:gd name="connsiteY46" fmla="*/ 1473117 h 3469407"/>
                          <a:gd name="connsiteX47" fmla="*/ 9505 w 2046251"/>
                          <a:gd name="connsiteY47" fmla="*/ 1530643 h 3469407"/>
                          <a:gd name="connsiteX48" fmla="*/ 12355 w 2046251"/>
                          <a:gd name="connsiteY48" fmla="*/ 1589595 h 3469407"/>
                          <a:gd name="connsiteX49" fmla="*/ 13306 w 2046251"/>
                          <a:gd name="connsiteY49" fmla="*/ 1598152 h 3469407"/>
                          <a:gd name="connsiteX50" fmla="*/ 14257 w 2046251"/>
                          <a:gd name="connsiteY50" fmla="*/ 1606711 h 3469407"/>
                          <a:gd name="connsiteX51" fmla="*/ 15682 w 2046251"/>
                          <a:gd name="connsiteY51" fmla="*/ 1614792 h 3469407"/>
                          <a:gd name="connsiteX52" fmla="*/ 18058 w 2046251"/>
                          <a:gd name="connsiteY52" fmla="*/ 1623351 h 3469407"/>
                          <a:gd name="connsiteX53" fmla="*/ 19959 w 2046251"/>
                          <a:gd name="connsiteY53" fmla="*/ 1631432 h 3469407"/>
                          <a:gd name="connsiteX54" fmla="*/ 22811 w 2046251"/>
                          <a:gd name="connsiteY54" fmla="*/ 1639514 h 3469407"/>
                          <a:gd name="connsiteX55" fmla="*/ 25661 w 2046251"/>
                          <a:gd name="connsiteY55" fmla="*/ 1646645 h 3469407"/>
                          <a:gd name="connsiteX56" fmla="*/ 28988 w 2046251"/>
                          <a:gd name="connsiteY56" fmla="*/ 1654253 h 3469407"/>
                          <a:gd name="connsiteX57" fmla="*/ 32790 w 2046251"/>
                          <a:gd name="connsiteY57" fmla="*/ 1661859 h 3469407"/>
                          <a:gd name="connsiteX58" fmla="*/ 36591 w 2046251"/>
                          <a:gd name="connsiteY58" fmla="*/ 1668991 h 3469407"/>
                          <a:gd name="connsiteX59" fmla="*/ 40868 w 2046251"/>
                          <a:gd name="connsiteY59" fmla="*/ 1675646 h 3469407"/>
                          <a:gd name="connsiteX60" fmla="*/ 45620 w 2046251"/>
                          <a:gd name="connsiteY60" fmla="*/ 1682777 h 3469407"/>
                          <a:gd name="connsiteX61" fmla="*/ 50848 w 2046251"/>
                          <a:gd name="connsiteY61" fmla="*/ 1688958 h 3469407"/>
                          <a:gd name="connsiteX62" fmla="*/ 55600 w 2046251"/>
                          <a:gd name="connsiteY62" fmla="*/ 1695138 h 3469407"/>
                          <a:gd name="connsiteX63" fmla="*/ 61302 w 2046251"/>
                          <a:gd name="connsiteY63" fmla="*/ 1701319 h 3469407"/>
                          <a:gd name="connsiteX64" fmla="*/ 67004 w 2046251"/>
                          <a:gd name="connsiteY64" fmla="*/ 1707025 h 3469407"/>
                          <a:gd name="connsiteX65" fmla="*/ 73183 w 2046251"/>
                          <a:gd name="connsiteY65" fmla="*/ 1712254 h 3469407"/>
                          <a:gd name="connsiteX66" fmla="*/ 78885 w 2046251"/>
                          <a:gd name="connsiteY66" fmla="*/ 1717484 h 3469407"/>
                          <a:gd name="connsiteX67" fmla="*/ 85538 w 2046251"/>
                          <a:gd name="connsiteY67" fmla="*/ 1722238 h 3469407"/>
                          <a:gd name="connsiteX68" fmla="*/ 92666 w 2046251"/>
                          <a:gd name="connsiteY68" fmla="*/ 1726992 h 3469407"/>
                          <a:gd name="connsiteX69" fmla="*/ 99319 w 2046251"/>
                          <a:gd name="connsiteY69" fmla="*/ 1730796 h 3469407"/>
                          <a:gd name="connsiteX70" fmla="*/ 106448 w 2046251"/>
                          <a:gd name="connsiteY70" fmla="*/ 1735074 h 3469407"/>
                          <a:gd name="connsiteX71" fmla="*/ 114050 w 2046251"/>
                          <a:gd name="connsiteY71" fmla="*/ 1738402 h 3469407"/>
                          <a:gd name="connsiteX72" fmla="*/ 121179 w 2046251"/>
                          <a:gd name="connsiteY72" fmla="*/ 1741729 h 3469407"/>
                          <a:gd name="connsiteX73" fmla="*/ 128782 w 2046251"/>
                          <a:gd name="connsiteY73" fmla="*/ 1745058 h 3469407"/>
                          <a:gd name="connsiteX74" fmla="*/ 136861 w 2046251"/>
                          <a:gd name="connsiteY74" fmla="*/ 1747435 h 3469407"/>
                          <a:gd name="connsiteX75" fmla="*/ 144464 w 2046251"/>
                          <a:gd name="connsiteY75" fmla="*/ 1749337 h 3469407"/>
                          <a:gd name="connsiteX76" fmla="*/ 152542 w 2046251"/>
                          <a:gd name="connsiteY76" fmla="*/ 1751239 h 3469407"/>
                          <a:gd name="connsiteX77" fmla="*/ 161097 w 2046251"/>
                          <a:gd name="connsiteY77" fmla="*/ 1752190 h 3469407"/>
                          <a:gd name="connsiteX78" fmla="*/ 169649 w 2046251"/>
                          <a:gd name="connsiteY78" fmla="*/ 1753616 h 3469407"/>
                          <a:gd name="connsiteX79" fmla="*/ 178204 w 2046251"/>
                          <a:gd name="connsiteY79" fmla="*/ 1754567 h 3469407"/>
                          <a:gd name="connsiteX80" fmla="*/ 186282 w 2046251"/>
                          <a:gd name="connsiteY80" fmla="*/ 1754567 h 3469407"/>
                          <a:gd name="connsiteX81" fmla="*/ 195787 w 2046251"/>
                          <a:gd name="connsiteY81" fmla="*/ 1754567 h 3469407"/>
                          <a:gd name="connsiteX82" fmla="*/ 204816 w 2046251"/>
                          <a:gd name="connsiteY82" fmla="*/ 1753139 h 3469407"/>
                          <a:gd name="connsiteX83" fmla="*/ 213844 w 2046251"/>
                          <a:gd name="connsiteY83" fmla="*/ 1752190 h 3469407"/>
                          <a:gd name="connsiteX84" fmla="*/ 222399 w 2046251"/>
                          <a:gd name="connsiteY84" fmla="*/ 1750763 h 3469407"/>
                          <a:gd name="connsiteX85" fmla="*/ 230477 w 2046251"/>
                          <a:gd name="connsiteY85" fmla="*/ 1748861 h 3469407"/>
                          <a:gd name="connsiteX86" fmla="*/ 239031 w 2046251"/>
                          <a:gd name="connsiteY86" fmla="*/ 1746484 h 3469407"/>
                          <a:gd name="connsiteX87" fmla="*/ 247584 w 2046251"/>
                          <a:gd name="connsiteY87" fmla="*/ 1743631 h 3469407"/>
                          <a:gd name="connsiteX88" fmla="*/ 255663 w 2046251"/>
                          <a:gd name="connsiteY88" fmla="*/ 1740304 h 3469407"/>
                          <a:gd name="connsiteX89" fmla="*/ 262791 w 2046251"/>
                          <a:gd name="connsiteY89" fmla="*/ 1736976 h 3469407"/>
                          <a:gd name="connsiteX90" fmla="*/ 270395 w 2046251"/>
                          <a:gd name="connsiteY90" fmla="*/ 1733172 h 3469407"/>
                          <a:gd name="connsiteX91" fmla="*/ 277998 w 2046251"/>
                          <a:gd name="connsiteY91" fmla="*/ 1728419 h 3469407"/>
                          <a:gd name="connsiteX92" fmla="*/ 285126 w 2046251"/>
                          <a:gd name="connsiteY92" fmla="*/ 1724139 h 3469407"/>
                          <a:gd name="connsiteX93" fmla="*/ 291779 w 2046251"/>
                          <a:gd name="connsiteY93" fmla="*/ 1718909 h 3469407"/>
                          <a:gd name="connsiteX94" fmla="*/ 298432 w 2046251"/>
                          <a:gd name="connsiteY94" fmla="*/ 1714156 h 3469407"/>
                          <a:gd name="connsiteX95" fmla="*/ 304609 w 2046251"/>
                          <a:gd name="connsiteY95" fmla="*/ 1708450 h 3469407"/>
                          <a:gd name="connsiteX96" fmla="*/ 310787 w 2046251"/>
                          <a:gd name="connsiteY96" fmla="*/ 1702746 h 3469407"/>
                          <a:gd name="connsiteX97" fmla="*/ 316015 w 2046251"/>
                          <a:gd name="connsiteY97" fmla="*/ 1696566 h 3469407"/>
                          <a:gd name="connsiteX98" fmla="*/ 321717 w 2046251"/>
                          <a:gd name="connsiteY98" fmla="*/ 1690385 h 3469407"/>
                          <a:gd name="connsiteX99" fmla="*/ 326469 w 2046251"/>
                          <a:gd name="connsiteY99" fmla="*/ 1683728 h 3469407"/>
                          <a:gd name="connsiteX100" fmla="*/ 331697 w 2046251"/>
                          <a:gd name="connsiteY100" fmla="*/ 1676597 h 3469407"/>
                          <a:gd name="connsiteX101" fmla="*/ 335974 w 2046251"/>
                          <a:gd name="connsiteY101" fmla="*/ 1669942 h 3469407"/>
                          <a:gd name="connsiteX102" fmla="*/ 340249 w 2046251"/>
                          <a:gd name="connsiteY102" fmla="*/ 1662334 h 3469407"/>
                          <a:gd name="connsiteX103" fmla="*/ 344052 w 2046251"/>
                          <a:gd name="connsiteY103" fmla="*/ 1654728 h 3469407"/>
                          <a:gd name="connsiteX104" fmla="*/ 347378 w 2046251"/>
                          <a:gd name="connsiteY104" fmla="*/ 1646645 h 3469407"/>
                          <a:gd name="connsiteX105" fmla="*/ 350705 w 2046251"/>
                          <a:gd name="connsiteY105" fmla="*/ 1639039 h 3469407"/>
                          <a:gd name="connsiteX106" fmla="*/ 353555 w 2046251"/>
                          <a:gd name="connsiteY106" fmla="*/ 1630957 h 3469407"/>
                          <a:gd name="connsiteX107" fmla="*/ 355457 w 2046251"/>
                          <a:gd name="connsiteY107" fmla="*/ 1622874 h 3469407"/>
                          <a:gd name="connsiteX108" fmla="*/ 357358 w 2046251"/>
                          <a:gd name="connsiteY108" fmla="*/ 1614317 h 3469407"/>
                          <a:gd name="connsiteX109" fmla="*/ 358783 w 2046251"/>
                          <a:gd name="connsiteY109" fmla="*/ 1606235 h 3469407"/>
                          <a:gd name="connsiteX110" fmla="*/ 360208 w 2046251"/>
                          <a:gd name="connsiteY110" fmla="*/ 1597201 h 3469407"/>
                          <a:gd name="connsiteX111" fmla="*/ 360684 w 2046251"/>
                          <a:gd name="connsiteY111" fmla="*/ 1588644 h 3469407"/>
                          <a:gd name="connsiteX112" fmla="*/ 361159 w 2046251"/>
                          <a:gd name="connsiteY112" fmla="*/ 1579611 h 3469407"/>
                          <a:gd name="connsiteX113" fmla="*/ 360684 w 2046251"/>
                          <a:gd name="connsiteY113" fmla="*/ 1570579 h 3469407"/>
                          <a:gd name="connsiteX114" fmla="*/ 357358 w 2046251"/>
                          <a:gd name="connsiteY114" fmla="*/ 1514004 h 3469407"/>
                          <a:gd name="connsiteX115" fmla="*/ 354982 w 2046251"/>
                          <a:gd name="connsiteY115" fmla="*/ 1458379 h 3469407"/>
                          <a:gd name="connsiteX116" fmla="*/ 353081 w 2046251"/>
                          <a:gd name="connsiteY116" fmla="*/ 1404657 h 3469407"/>
                          <a:gd name="connsiteX117" fmla="*/ 351656 w 2046251"/>
                          <a:gd name="connsiteY117" fmla="*/ 1351409 h 3469407"/>
                          <a:gd name="connsiteX118" fmla="*/ 350229 w 2046251"/>
                          <a:gd name="connsiteY118" fmla="*/ 1300065 h 3469407"/>
                          <a:gd name="connsiteX119" fmla="*/ 349280 w 2046251"/>
                          <a:gd name="connsiteY119" fmla="*/ 1249670 h 3469407"/>
                          <a:gd name="connsiteX120" fmla="*/ 348329 w 2046251"/>
                          <a:gd name="connsiteY120" fmla="*/ 1200701 h 3469407"/>
                          <a:gd name="connsiteX121" fmla="*/ 348329 w 2046251"/>
                          <a:gd name="connsiteY121" fmla="*/ 1152684 h 3469407"/>
                          <a:gd name="connsiteX122" fmla="*/ 349280 w 2046251"/>
                          <a:gd name="connsiteY122" fmla="*/ 1079945 h 3469407"/>
                          <a:gd name="connsiteX123" fmla="*/ 350229 w 2046251"/>
                          <a:gd name="connsiteY123" fmla="*/ 1011009 h 3469407"/>
                          <a:gd name="connsiteX124" fmla="*/ 352130 w 2046251"/>
                          <a:gd name="connsiteY124" fmla="*/ 944449 h 3469407"/>
                          <a:gd name="connsiteX125" fmla="*/ 354982 w 2046251"/>
                          <a:gd name="connsiteY125" fmla="*/ 880744 h 3469407"/>
                          <a:gd name="connsiteX126" fmla="*/ 358309 w 2046251"/>
                          <a:gd name="connsiteY126" fmla="*/ 819414 h 3469407"/>
                          <a:gd name="connsiteX127" fmla="*/ 363060 w 2046251"/>
                          <a:gd name="connsiteY127" fmla="*/ 760938 h 3469407"/>
                          <a:gd name="connsiteX128" fmla="*/ 367337 w 2046251"/>
                          <a:gd name="connsiteY128" fmla="*/ 705789 h 3469407"/>
                          <a:gd name="connsiteX129" fmla="*/ 373514 w 2046251"/>
                          <a:gd name="connsiteY129" fmla="*/ 653017 h 3469407"/>
                          <a:gd name="connsiteX130" fmla="*/ 379217 w 2046251"/>
                          <a:gd name="connsiteY130" fmla="*/ 603098 h 3469407"/>
                          <a:gd name="connsiteX131" fmla="*/ 385870 w 2046251"/>
                          <a:gd name="connsiteY131" fmla="*/ 555080 h 3469407"/>
                          <a:gd name="connsiteX132" fmla="*/ 392999 w 2046251"/>
                          <a:gd name="connsiteY132" fmla="*/ 509916 h 3469407"/>
                          <a:gd name="connsiteX133" fmla="*/ 400126 w 2046251"/>
                          <a:gd name="connsiteY133" fmla="*/ 467604 h 3469407"/>
                          <a:gd name="connsiteX134" fmla="*/ 408204 w 2046251"/>
                          <a:gd name="connsiteY134" fmla="*/ 427193 h 3469407"/>
                          <a:gd name="connsiteX135" fmla="*/ 416759 w 2046251"/>
                          <a:gd name="connsiteY135" fmla="*/ 388683 h 3469407"/>
                          <a:gd name="connsiteX136" fmla="*/ 425313 w 2046251"/>
                          <a:gd name="connsiteY136" fmla="*/ 353502 h 3469407"/>
                          <a:gd name="connsiteX137" fmla="*/ 433866 w 2046251"/>
                          <a:gd name="connsiteY137" fmla="*/ 319747 h 3469407"/>
                          <a:gd name="connsiteX138" fmla="*/ 433866 w 2046251"/>
                          <a:gd name="connsiteY138" fmla="*/ 912598 h 3469407"/>
                          <a:gd name="connsiteX139" fmla="*/ 433866 w 2046251"/>
                          <a:gd name="connsiteY139" fmla="*/ 1324787 h 3469407"/>
                          <a:gd name="connsiteX140" fmla="*/ 433866 w 2046251"/>
                          <a:gd name="connsiteY140" fmla="*/ 3199844 h 3469407"/>
                          <a:gd name="connsiteX141" fmla="*/ 433866 w 2046251"/>
                          <a:gd name="connsiteY141" fmla="*/ 3213631 h 3469407"/>
                          <a:gd name="connsiteX142" fmla="*/ 435292 w 2046251"/>
                          <a:gd name="connsiteY142" fmla="*/ 3227419 h 3469407"/>
                          <a:gd name="connsiteX143" fmla="*/ 437192 w 2046251"/>
                          <a:gd name="connsiteY143" fmla="*/ 3240731 h 3469407"/>
                          <a:gd name="connsiteX144" fmla="*/ 439569 w 2046251"/>
                          <a:gd name="connsiteY144" fmla="*/ 3254043 h 3469407"/>
                          <a:gd name="connsiteX145" fmla="*/ 442420 w 2046251"/>
                          <a:gd name="connsiteY145" fmla="*/ 3266878 h 3469407"/>
                          <a:gd name="connsiteX146" fmla="*/ 446222 w 2046251"/>
                          <a:gd name="connsiteY146" fmla="*/ 3280190 h 3469407"/>
                          <a:gd name="connsiteX147" fmla="*/ 450023 w 2046251"/>
                          <a:gd name="connsiteY147" fmla="*/ 3292551 h 3469407"/>
                          <a:gd name="connsiteX148" fmla="*/ 454775 w 2046251"/>
                          <a:gd name="connsiteY148" fmla="*/ 3304912 h 3469407"/>
                          <a:gd name="connsiteX149" fmla="*/ 460477 w 2046251"/>
                          <a:gd name="connsiteY149" fmla="*/ 3316797 h 3469407"/>
                          <a:gd name="connsiteX150" fmla="*/ 466180 w 2046251"/>
                          <a:gd name="connsiteY150" fmla="*/ 3328207 h 3469407"/>
                          <a:gd name="connsiteX151" fmla="*/ 472833 w 2046251"/>
                          <a:gd name="connsiteY151" fmla="*/ 3339617 h 3469407"/>
                          <a:gd name="connsiteX152" fmla="*/ 479962 w 2046251"/>
                          <a:gd name="connsiteY152" fmla="*/ 3350552 h 3469407"/>
                          <a:gd name="connsiteX153" fmla="*/ 487089 w 2046251"/>
                          <a:gd name="connsiteY153" fmla="*/ 3361011 h 3469407"/>
                          <a:gd name="connsiteX154" fmla="*/ 495168 w 2046251"/>
                          <a:gd name="connsiteY154" fmla="*/ 3370996 h 3469407"/>
                          <a:gd name="connsiteX155" fmla="*/ 503722 w 2046251"/>
                          <a:gd name="connsiteY155" fmla="*/ 3380980 h 3469407"/>
                          <a:gd name="connsiteX156" fmla="*/ 512751 w 2046251"/>
                          <a:gd name="connsiteY156" fmla="*/ 3390488 h 3469407"/>
                          <a:gd name="connsiteX157" fmla="*/ 522256 w 2046251"/>
                          <a:gd name="connsiteY157" fmla="*/ 3399520 h 3469407"/>
                          <a:gd name="connsiteX158" fmla="*/ 532235 w 2046251"/>
                          <a:gd name="connsiteY158" fmla="*/ 3408079 h 3469407"/>
                          <a:gd name="connsiteX159" fmla="*/ 542215 w 2046251"/>
                          <a:gd name="connsiteY159" fmla="*/ 3415685 h 3469407"/>
                          <a:gd name="connsiteX160" fmla="*/ 552194 w 2046251"/>
                          <a:gd name="connsiteY160" fmla="*/ 3423291 h 3469407"/>
                          <a:gd name="connsiteX161" fmla="*/ 563599 w 2046251"/>
                          <a:gd name="connsiteY161" fmla="*/ 3430422 h 3469407"/>
                          <a:gd name="connsiteX162" fmla="*/ 575003 w 2046251"/>
                          <a:gd name="connsiteY162" fmla="*/ 3436603 h 3469407"/>
                          <a:gd name="connsiteX163" fmla="*/ 586408 w 2046251"/>
                          <a:gd name="connsiteY163" fmla="*/ 3442783 h 3469407"/>
                          <a:gd name="connsiteX164" fmla="*/ 598289 w 2046251"/>
                          <a:gd name="connsiteY164" fmla="*/ 3448013 h 3469407"/>
                          <a:gd name="connsiteX165" fmla="*/ 610644 w 2046251"/>
                          <a:gd name="connsiteY165" fmla="*/ 3453242 h 3469407"/>
                          <a:gd name="connsiteX166" fmla="*/ 622999 w 2046251"/>
                          <a:gd name="connsiteY166" fmla="*/ 3457046 h 3469407"/>
                          <a:gd name="connsiteX167" fmla="*/ 635831 w 2046251"/>
                          <a:gd name="connsiteY167" fmla="*/ 3461325 h 3469407"/>
                          <a:gd name="connsiteX168" fmla="*/ 649137 w 2046251"/>
                          <a:gd name="connsiteY168" fmla="*/ 3464178 h 3469407"/>
                          <a:gd name="connsiteX169" fmla="*/ 662443 w 2046251"/>
                          <a:gd name="connsiteY169" fmla="*/ 3466080 h 3469407"/>
                          <a:gd name="connsiteX170" fmla="*/ 675747 w 2046251"/>
                          <a:gd name="connsiteY170" fmla="*/ 3467982 h 3469407"/>
                          <a:gd name="connsiteX171" fmla="*/ 689053 w 2046251"/>
                          <a:gd name="connsiteY171" fmla="*/ 3468933 h 3469407"/>
                          <a:gd name="connsiteX172" fmla="*/ 703310 w 2046251"/>
                          <a:gd name="connsiteY172" fmla="*/ 3469407 h 3469407"/>
                          <a:gd name="connsiteX173" fmla="*/ 717092 w 2046251"/>
                          <a:gd name="connsiteY173" fmla="*/ 3468933 h 3469407"/>
                          <a:gd name="connsiteX174" fmla="*/ 730872 w 2046251"/>
                          <a:gd name="connsiteY174" fmla="*/ 3467982 h 3469407"/>
                          <a:gd name="connsiteX175" fmla="*/ 744178 w 2046251"/>
                          <a:gd name="connsiteY175" fmla="*/ 3466080 h 3469407"/>
                          <a:gd name="connsiteX176" fmla="*/ 757484 w 2046251"/>
                          <a:gd name="connsiteY176" fmla="*/ 3464178 h 3469407"/>
                          <a:gd name="connsiteX177" fmla="*/ 770790 w 2046251"/>
                          <a:gd name="connsiteY177" fmla="*/ 3461325 h 3469407"/>
                          <a:gd name="connsiteX178" fmla="*/ 783145 w 2046251"/>
                          <a:gd name="connsiteY178" fmla="*/ 3457046 h 3469407"/>
                          <a:gd name="connsiteX179" fmla="*/ 795501 w 2046251"/>
                          <a:gd name="connsiteY179" fmla="*/ 3453242 h 3469407"/>
                          <a:gd name="connsiteX180" fmla="*/ 807856 w 2046251"/>
                          <a:gd name="connsiteY180" fmla="*/ 3448013 h 3469407"/>
                          <a:gd name="connsiteX181" fmla="*/ 819737 w 2046251"/>
                          <a:gd name="connsiteY181" fmla="*/ 3442783 h 3469407"/>
                          <a:gd name="connsiteX182" fmla="*/ 831616 w 2046251"/>
                          <a:gd name="connsiteY182" fmla="*/ 3436603 h 3469407"/>
                          <a:gd name="connsiteX183" fmla="*/ 843022 w 2046251"/>
                          <a:gd name="connsiteY183" fmla="*/ 3430422 h 3469407"/>
                          <a:gd name="connsiteX184" fmla="*/ 853951 w 2046251"/>
                          <a:gd name="connsiteY184" fmla="*/ 3423291 h 3469407"/>
                          <a:gd name="connsiteX185" fmla="*/ 864406 w 2046251"/>
                          <a:gd name="connsiteY185" fmla="*/ 3415685 h 3469407"/>
                          <a:gd name="connsiteX186" fmla="*/ 874860 w 2046251"/>
                          <a:gd name="connsiteY186" fmla="*/ 3408079 h 3469407"/>
                          <a:gd name="connsiteX187" fmla="*/ 883889 w 2046251"/>
                          <a:gd name="connsiteY187" fmla="*/ 3399520 h 3469407"/>
                          <a:gd name="connsiteX188" fmla="*/ 893394 w 2046251"/>
                          <a:gd name="connsiteY188" fmla="*/ 3390488 h 3469407"/>
                          <a:gd name="connsiteX189" fmla="*/ 902423 w 2046251"/>
                          <a:gd name="connsiteY189" fmla="*/ 3380980 h 3469407"/>
                          <a:gd name="connsiteX190" fmla="*/ 910977 w 2046251"/>
                          <a:gd name="connsiteY190" fmla="*/ 3370996 h 3469407"/>
                          <a:gd name="connsiteX191" fmla="*/ 919055 w 2046251"/>
                          <a:gd name="connsiteY191" fmla="*/ 3361011 h 3469407"/>
                          <a:gd name="connsiteX192" fmla="*/ 926183 w 2046251"/>
                          <a:gd name="connsiteY192" fmla="*/ 3350552 h 3469407"/>
                          <a:gd name="connsiteX193" fmla="*/ 933312 w 2046251"/>
                          <a:gd name="connsiteY193" fmla="*/ 3339617 h 3469407"/>
                          <a:gd name="connsiteX194" fmla="*/ 940439 w 2046251"/>
                          <a:gd name="connsiteY194" fmla="*/ 3328207 h 3469407"/>
                          <a:gd name="connsiteX195" fmla="*/ 945667 w 2046251"/>
                          <a:gd name="connsiteY195" fmla="*/ 3316797 h 3469407"/>
                          <a:gd name="connsiteX196" fmla="*/ 951369 w 2046251"/>
                          <a:gd name="connsiteY196" fmla="*/ 3304912 h 3469407"/>
                          <a:gd name="connsiteX197" fmla="*/ 956121 w 2046251"/>
                          <a:gd name="connsiteY197" fmla="*/ 3292551 h 3469407"/>
                          <a:gd name="connsiteX198" fmla="*/ 960873 w 2046251"/>
                          <a:gd name="connsiteY198" fmla="*/ 3280190 h 3469407"/>
                          <a:gd name="connsiteX199" fmla="*/ 964199 w 2046251"/>
                          <a:gd name="connsiteY199" fmla="*/ 3266878 h 3469407"/>
                          <a:gd name="connsiteX200" fmla="*/ 967051 w 2046251"/>
                          <a:gd name="connsiteY200" fmla="*/ 3254043 h 3469407"/>
                          <a:gd name="connsiteX201" fmla="*/ 969427 w 2046251"/>
                          <a:gd name="connsiteY201" fmla="*/ 3240731 h 3469407"/>
                          <a:gd name="connsiteX202" fmla="*/ 971328 w 2046251"/>
                          <a:gd name="connsiteY202" fmla="*/ 3227419 h 3469407"/>
                          <a:gd name="connsiteX203" fmla="*/ 972279 w 2046251"/>
                          <a:gd name="connsiteY203" fmla="*/ 3213631 h 3469407"/>
                          <a:gd name="connsiteX204" fmla="*/ 972754 w 2046251"/>
                          <a:gd name="connsiteY204" fmla="*/ 3199844 h 3469407"/>
                          <a:gd name="connsiteX205" fmla="*/ 972754 w 2046251"/>
                          <a:gd name="connsiteY205" fmla="*/ 1493560 h 3469407"/>
                          <a:gd name="connsiteX206" fmla="*/ 1073497 w 2046251"/>
                          <a:gd name="connsiteY206" fmla="*/ 1493560 h 3469407"/>
                          <a:gd name="connsiteX207" fmla="*/ 1073497 w 2046251"/>
                          <a:gd name="connsiteY207" fmla="*/ 3199844 h 3469407"/>
                          <a:gd name="connsiteX208" fmla="*/ 1073973 w 2046251"/>
                          <a:gd name="connsiteY208" fmla="*/ 3213631 h 3469407"/>
                          <a:gd name="connsiteX209" fmla="*/ 1074924 w 2046251"/>
                          <a:gd name="connsiteY209" fmla="*/ 3227419 h 3469407"/>
                          <a:gd name="connsiteX210" fmla="*/ 1076349 w 2046251"/>
                          <a:gd name="connsiteY210" fmla="*/ 3240731 h 3469407"/>
                          <a:gd name="connsiteX211" fmla="*/ 1079200 w 2046251"/>
                          <a:gd name="connsiteY211" fmla="*/ 3254043 h 3469407"/>
                          <a:gd name="connsiteX212" fmla="*/ 1082052 w 2046251"/>
                          <a:gd name="connsiteY212" fmla="*/ 3266878 h 3469407"/>
                          <a:gd name="connsiteX213" fmla="*/ 1085378 w 2046251"/>
                          <a:gd name="connsiteY213" fmla="*/ 3280190 h 3469407"/>
                          <a:gd name="connsiteX214" fmla="*/ 1090130 w 2046251"/>
                          <a:gd name="connsiteY214" fmla="*/ 3292551 h 3469407"/>
                          <a:gd name="connsiteX215" fmla="*/ 1094883 w 2046251"/>
                          <a:gd name="connsiteY215" fmla="*/ 3304912 h 3469407"/>
                          <a:gd name="connsiteX216" fmla="*/ 1100109 w 2046251"/>
                          <a:gd name="connsiteY216" fmla="*/ 3316797 h 3469407"/>
                          <a:gd name="connsiteX217" fmla="*/ 1105812 w 2046251"/>
                          <a:gd name="connsiteY217" fmla="*/ 3328207 h 3469407"/>
                          <a:gd name="connsiteX218" fmla="*/ 1112465 w 2046251"/>
                          <a:gd name="connsiteY218" fmla="*/ 3339617 h 3469407"/>
                          <a:gd name="connsiteX219" fmla="*/ 1119594 w 2046251"/>
                          <a:gd name="connsiteY219" fmla="*/ 3350552 h 3469407"/>
                          <a:gd name="connsiteX220" fmla="*/ 1127197 w 2046251"/>
                          <a:gd name="connsiteY220" fmla="*/ 3361011 h 3469407"/>
                          <a:gd name="connsiteX221" fmla="*/ 1135275 w 2046251"/>
                          <a:gd name="connsiteY221" fmla="*/ 3370996 h 3469407"/>
                          <a:gd name="connsiteX222" fmla="*/ 1143828 w 2046251"/>
                          <a:gd name="connsiteY222" fmla="*/ 3380980 h 3469407"/>
                          <a:gd name="connsiteX223" fmla="*/ 1152859 w 2046251"/>
                          <a:gd name="connsiteY223" fmla="*/ 3390488 h 3469407"/>
                          <a:gd name="connsiteX224" fmla="*/ 1161411 w 2046251"/>
                          <a:gd name="connsiteY224" fmla="*/ 3399520 h 3469407"/>
                          <a:gd name="connsiteX225" fmla="*/ 1171391 w 2046251"/>
                          <a:gd name="connsiteY225" fmla="*/ 3408079 h 3469407"/>
                          <a:gd name="connsiteX226" fmla="*/ 1181846 w 2046251"/>
                          <a:gd name="connsiteY226" fmla="*/ 3415685 h 3469407"/>
                          <a:gd name="connsiteX227" fmla="*/ 1192300 w 2046251"/>
                          <a:gd name="connsiteY227" fmla="*/ 3423291 h 3469407"/>
                          <a:gd name="connsiteX228" fmla="*/ 1203230 w 2046251"/>
                          <a:gd name="connsiteY228" fmla="*/ 3430422 h 3469407"/>
                          <a:gd name="connsiteX229" fmla="*/ 1214161 w 2046251"/>
                          <a:gd name="connsiteY229" fmla="*/ 3436603 h 3469407"/>
                          <a:gd name="connsiteX230" fmla="*/ 1226040 w 2046251"/>
                          <a:gd name="connsiteY230" fmla="*/ 3442783 h 3469407"/>
                          <a:gd name="connsiteX231" fmla="*/ 1237921 w 2046251"/>
                          <a:gd name="connsiteY231" fmla="*/ 3448013 h 3469407"/>
                          <a:gd name="connsiteX232" fmla="*/ 1250276 w 2046251"/>
                          <a:gd name="connsiteY232" fmla="*/ 3453242 h 3469407"/>
                          <a:gd name="connsiteX233" fmla="*/ 1263106 w 2046251"/>
                          <a:gd name="connsiteY233" fmla="*/ 3457046 h 3469407"/>
                          <a:gd name="connsiteX234" fmla="*/ 1275463 w 2046251"/>
                          <a:gd name="connsiteY234" fmla="*/ 3461325 h 3469407"/>
                          <a:gd name="connsiteX235" fmla="*/ 1288292 w 2046251"/>
                          <a:gd name="connsiteY235" fmla="*/ 3464178 h 3469407"/>
                          <a:gd name="connsiteX236" fmla="*/ 1301598 w 2046251"/>
                          <a:gd name="connsiteY236" fmla="*/ 3466080 h 3469407"/>
                          <a:gd name="connsiteX237" fmla="*/ 1315379 w 2046251"/>
                          <a:gd name="connsiteY237" fmla="*/ 3467982 h 3469407"/>
                          <a:gd name="connsiteX238" fmla="*/ 1329161 w 2046251"/>
                          <a:gd name="connsiteY238" fmla="*/ 3468933 h 3469407"/>
                          <a:gd name="connsiteX239" fmla="*/ 1342941 w 2046251"/>
                          <a:gd name="connsiteY239" fmla="*/ 3469407 h 3469407"/>
                          <a:gd name="connsiteX240" fmla="*/ 1357198 w 2046251"/>
                          <a:gd name="connsiteY240" fmla="*/ 3468933 h 3469407"/>
                          <a:gd name="connsiteX241" fmla="*/ 1370504 w 2046251"/>
                          <a:gd name="connsiteY241" fmla="*/ 3467982 h 3469407"/>
                          <a:gd name="connsiteX242" fmla="*/ 1383810 w 2046251"/>
                          <a:gd name="connsiteY242" fmla="*/ 3466080 h 3469407"/>
                          <a:gd name="connsiteX243" fmla="*/ 1397116 w 2046251"/>
                          <a:gd name="connsiteY243" fmla="*/ 3464178 h 3469407"/>
                          <a:gd name="connsiteX244" fmla="*/ 1410422 w 2046251"/>
                          <a:gd name="connsiteY244" fmla="*/ 3461325 h 3469407"/>
                          <a:gd name="connsiteX245" fmla="*/ 1423252 w 2046251"/>
                          <a:gd name="connsiteY245" fmla="*/ 3457046 h 3469407"/>
                          <a:gd name="connsiteX246" fmla="*/ 1435607 w 2046251"/>
                          <a:gd name="connsiteY246" fmla="*/ 3453242 h 3469407"/>
                          <a:gd name="connsiteX247" fmla="*/ 1447488 w 2046251"/>
                          <a:gd name="connsiteY247" fmla="*/ 3448013 h 3469407"/>
                          <a:gd name="connsiteX248" fmla="*/ 1459369 w 2046251"/>
                          <a:gd name="connsiteY248" fmla="*/ 3442783 h 3469407"/>
                          <a:gd name="connsiteX249" fmla="*/ 1471248 w 2046251"/>
                          <a:gd name="connsiteY249" fmla="*/ 3436603 h 3469407"/>
                          <a:gd name="connsiteX250" fmla="*/ 1482178 w 2046251"/>
                          <a:gd name="connsiteY250" fmla="*/ 3430422 h 3469407"/>
                          <a:gd name="connsiteX251" fmla="*/ 1493108 w 2046251"/>
                          <a:gd name="connsiteY251" fmla="*/ 3423291 h 3469407"/>
                          <a:gd name="connsiteX252" fmla="*/ 1504038 w 2046251"/>
                          <a:gd name="connsiteY252" fmla="*/ 3415685 h 3469407"/>
                          <a:gd name="connsiteX253" fmla="*/ 1514017 w 2046251"/>
                          <a:gd name="connsiteY253" fmla="*/ 3408079 h 3469407"/>
                          <a:gd name="connsiteX254" fmla="*/ 1523997 w 2046251"/>
                          <a:gd name="connsiteY254" fmla="*/ 3399520 h 3469407"/>
                          <a:gd name="connsiteX255" fmla="*/ 1533500 w 2046251"/>
                          <a:gd name="connsiteY255" fmla="*/ 3390488 h 3469407"/>
                          <a:gd name="connsiteX256" fmla="*/ 1542529 w 2046251"/>
                          <a:gd name="connsiteY256" fmla="*/ 3380980 h 3469407"/>
                          <a:gd name="connsiteX257" fmla="*/ 1551083 w 2046251"/>
                          <a:gd name="connsiteY257" fmla="*/ 3370996 h 3469407"/>
                          <a:gd name="connsiteX258" fmla="*/ 1558687 w 2046251"/>
                          <a:gd name="connsiteY258" fmla="*/ 3361011 h 3469407"/>
                          <a:gd name="connsiteX259" fmla="*/ 1566291 w 2046251"/>
                          <a:gd name="connsiteY259" fmla="*/ 3350552 h 3469407"/>
                          <a:gd name="connsiteX260" fmla="*/ 1573418 w 2046251"/>
                          <a:gd name="connsiteY260" fmla="*/ 3339617 h 3469407"/>
                          <a:gd name="connsiteX261" fmla="*/ 1579595 w 2046251"/>
                          <a:gd name="connsiteY261" fmla="*/ 3328207 h 3469407"/>
                          <a:gd name="connsiteX262" fmla="*/ 1585773 w 2046251"/>
                          <a:gd name="connsiteY262" fmla="*/ 3316797 h 3469407"/>
                          <a:gd name="connsiteX263" fmla="*/ 1591001 w 2046251"/>
                          <a:gd name="connsiteY263" fmla="*/ 3304912 h 3469407"/>
                          <a:gd name="connsiteX264" fmla="*/ 1595753 w 2046251"/>
                          <a:gd name="connsiteY264" fmla="*/ 3292551 h 3469407"/>
                          <a:gd name="connsiteX265" fmla="*/ 1600030 w 2046251"/>
                          <a:gd name="connsiteY265" fmla="*/ 3280190 h 3469407"/>
                          <a:gd name="connsiteX266" fmla="*/ 1603831 w 2046251"/>
                          <a:gd name="connsiteY266" fmla="*/ 3266878 h 3469407"/>
                          <a:gd name="connsiteX267" fmla="*/ 1606683 w 2046251"/>
                          <a:gd name="connsiteY267" fmla="*/ 3254043 h 3469407"/>
                          <a:gd name="connsiteX268" fmla="*/ 1609059 w 2046251"/>
                          <a:gd name="connsiteY268" fmla="*/ 3240731 h 3469407"/>
                          <a:gd name="connsiteX269" fmla="*/ 1610484 w 2046251"/>
                          <a:gd name="connsiteY269" fmla="*/ 3227419 h 3469407"/>
                          <a:gd name="connsiteX270" fmla="*/ 1611909 w 2046251"/>
                          <a:gd name="connsiteY270" fmla="*/ 3213631 h 3469407"/>
                          <a:gd name="connsiteX271" fmla="*/ 1611909 w 2046251"/>
                          <a:gd name="connsiteY271" fmla="*/ 3199844 h 3469407"/>
                          <a:gd name="connsiteX272" fmla="*/ 1611909 w 2046251"/>
                          <a:gd name="connsiteY272" fmla="*/ 1324787 h 3469407"/>
                          <a:gd name="connsiteX273" fmla="*/ 1611909 w 2046251"/>
                          <a:gd name="connsiteY273" fmla="*/ 912598 h 3469407"/>
                          <a:gd name="connsiteX274" fmla="*/ 1611909 w 2046251"/>
                          <a:gd name="connsiteY274" fmla="*/ 319747 h 3469407"/>
                          <a:gd name="connsiteX275" fmla="*/ 1620940 w 2046251"/>
                          <a:gd name="connsiteY275" fmla="*/ 353502 h 3469407"/>
                          <a:gd name="connsiteX276" fmla="*/ 1629492 w 2046251"/>
                          <a:gd name="connsiteY276" fmla="*/ 388683 h 3469407"/>
                          <a:gd name="connsiteX277" fmla="*/ 1638047 w 2046251"/>
                          <a:gd name="connsiteY277" fmla="*/ 427193 h 3469407"/>
                          <a:gd name="connsiteX278" fmla="*/ 1646125 w 2046251"/>
                          <a:gd name="connsiteY278" fmla="*/ 467604 h 3469407"/>
                          <a:gd name="connsiteX279" fmla="*/ 1653254 w 2046251"/>
                          <a:gd name="connsiteY279" fmla="*/ 509916 h 3469407"/>
                          <a:gd name="connsiteX280" fmla="*/ 1660381 w 2046251"/>
                          <a:gd name="connsiteY280" fmla="*/ 555080 h 3469407"/>
                          <a:gd name="connsiteX281" fmla="*/ 1666560 w 2046251"/>
                          <a:gd name="connsiteY281" fmla="*/ 603098 h 3469407"/>
                          <a:gd name="connsiteX282" fmla="*/ 1672737 w 2046251"/>
                          <a:gd name="connsiteY282" fmla="*/ 653017 h 3469407"/>
                          <a:gd name="connsiteX283" fmla="*/ 1678439 w 2046251"/>
                          <a:gd name="connsiteY283" fmla="*/ 705789 h 3469407"/>
                          <a:gd name="connsiteX284" fmla="*/ 1683191 w 2046251"/>
                          <a:gd name="connsiteY284" fmla="*/ 760938 h 3469407"/>
                          <a:gd name="connsiteX285" fmla="*/ 1687468 w 2046251"/>
                          <a:gd name="connsiteY285" fmla="*/ 819414 h 3469407"/>
                          <a:gd name="connsiteX286" fmla="*/ 1691271 w 2046251"/>
                          <a:gd name="connsiteY286" fmla="*/ 880744 h 3469407"/>
                          <a:gd name="connsiteX287" fmla="*/ 1693646 w 2046251"/>
                          <a:gd name="connsiteY287" fmla="*/ 944449 h 3469407"/>
                          <a:gd name="connsiteX288" fmla="*/ 1695548 w 2046251"/>
                          <a:gd name="connsiteY288" fmla="*/ 1011009 h 3469407"/>
                          <a:gd name="connsiteX289" fmla="*/ 1696973 w 2046251"/>
                          <a:gd name="connsiteY289" fmla="*/ 1080420 h 3469407"/>
                          <a:gd name="connsiteX290" fmla="*/ 1697447 w 2046251"/>
                          <a:gd name="connsiteY290" fmla="*/ 1152684 h 3469407"/>
                          <a:gd name="connsiteX291" fmla="*/ 1696973 w 2046251"/>
                          <a:gd name="connsiteY291" fmla="*/ 1200701 h 3469407"/>
                          <a:gd name="connsiteX292" fmla="*/ 1696497 w 2046251"/>
                          <a:gd name="connsiteY292" fmla="*/ 1249670 h 3469407"/>
                          <a:gd name="connsiteX293" fmla="*/ 1696022 w 2046251"/>
                          <a:gd name="connsiteY293" fmla="*/ 1300065 h 3469407"/>
                          <a:gd name="connsiteX294" fmla="*/ 1694597 w 2046251"/>
                          <a:gd name="connsiteY294" fmla="*/ 1351409 h 3469407"/>
                          <a:gd name="connsiteX295" fmla="*/ 1693170 w 2046251"/>
                          <a:gd name="connsiteY295" fmla="*/ 1404657 h 3469407"/>
                          <a:gd name="connsiteX296" fmla="*/ 1690794 w 2046251"/>
                          <a:gd name="connsiteY296" fmla="*/ 1458379 h 3469407"/>
                          <a:gd name="connsiteX297" fmla="*/ 1687944 w 2046251"/>
                          <a:gd name="connsiteY297" fmla="*/ 1514004 h 3469407"/>
                          <a:gd name="connsiteX298" fmla="*/ 1685568 w 2046251"/>
                          <a:gd name="connsiteY298" fmla="*/ 1570579 h 3469407"/>
                          <a:gd name="connsiteX299" fmla="*/ 1685092 w 2046251"/>
                          <a:gd name="connsiteY299" fmla="*/ 1579611 h 3469407"/>
                          <a:gd name="connsiteX300" fmla="*/ 1685092 w 2046251"/>
                          <a:gd name="connsiteY300" fmla="*/ 1588644 h 3469407"/>
                          <a:gd name="connsiteX301" fmla="*/ 1686043 w 2046251"/>
                          <a:gd name="connsiteY301" fmla="*/ 1597201 h 3469407"/>
                          <a:gd name="connsiteX302" fmla="*/ 1686993 w 2046251"/>
                          <a:gd name="connsiteY302" fmla="*/ 1606235 h 3469407"/>
                          <a:gd name="connsiteX303" fmla="*/ 1688895 w 2046251"/>
                          <a:gd name="connsiteY303" fmla="*/ 1614317 h 3469407"/>
                          <a:gd name="connsiteX304" fmla="*/ 1690794 w 2046251"/>
                          <a:gd name="connsiteY304" fmla="*/ 1622874 h 3469407"/>
                          <a:gd name="connsiteX305" fmla="*/ 1692696 w 2046251"/>
                          <a:gd name="connsiteY305" fmla="*/ 1630957 h 3469407"/>
                          <a:gd name="connsiteX306" fmla="*/ 1695548 w 2046251"/>
                          <a:gd name="connsiteY306" fmla="*/ 1639039 h 3469407"/>
                          <a:gd name="connsiteX307" fmla="*/ 1698398 w 2046251"/>
                          <a:gd name="connsiteY307" fmla="*/ 1646645 h 3469407"/>
                          <a:gd name="connsiteX308" fmla="*/ 1702199 w 2046251"/>
                          <a:gd name="connsiteY308" fmla="*/ 1654728 h 3469407"/>
                          <a:gd name="connsiteX309" fmla="*/ 1705525 w 2046251"/>
                          <a:gd name="connsiteY309" fmla="*/ 1662334 h 3469407"/>
                          <a:gd name="connsiteX310" fmla="*/ 1710279 w 2046251"/>
                          <a:gd name="connsiteY310" fmla="*/ 1669942 h 3469407"/>
                          <a:gd name="connsiteX311" fmla="*/ 1714556 w 2046251"/>
                          <a:gd name="connsiteY311" fmla="*/ 1676597 h 3469407"/>
                          <a:gd name="connsiteX312" fmla="*/ 1718831 w 2046251"/>
                          <a:gd name="connsiteY312" fmla="*/ 1683728 h 3469407"/>
                          <a:gd name="connsiteX313" fmla="*/ 1724535 w 2046251"/>
                          <a:gd name="connsiteY313" fmla="*/ 1690385 h 3469407"/>
                          <a:gd name="connsiteX314" fmla="*/ 1729762 w 2046251"/>
                          <a:gd name="connsiteY314" fmla="*/ 1696566 h 3469407"/>
                          <a:gd name="connsiteX315" fmla="*/ 1735464 w 2046251"/>
                          <a:gd name="connsiteY315" fmla="*/ 1702746 h 3469407"/>
                          <a:gd name="connsiteX316" fmla="*/ 1741166 w 2046251"/>
                          <a:gd name="connsiteY316" fmla="*/ 1708450 h 3469407"/>
                          <a:gd name="connsiteX317" fmla="*/ 1747819 w 2046251"/>
                          <a:gd name="connsiteY317" fmla="*/ 1714156 h 3469407"/>
                          <a:gd name="connsiteX318" fmla="*/ 1754472 w 2046251"/>
                          <a:gd name="connsiteY318" fmla="*/ 1718909 h 3469407"/>
                          <a:gd name="connsiteX319" fmla="*/ 1761125 w 2046251"/>
                          <a:gd name="connsiteY319" fmla="*/ 1724139 h 3469407"/>
                          <a:gd name="connsiteX320" fmla="*/ 1768254 w 2046251"/>
                          <a:gd name="connsiteY320" fmla="*/ 1728419 h 3469407"/>
                          <a:gd name="connsiteX321" fmla="*/ 1775858 w 2046251"/>
                          <a:gd name="connsiteY321" fmla="*/ 1733172 h 3469407"/>
                          <a:gd name="connsiteX322" fmla="*/ 1782985 w 2046251"/>
                          <a:gd name="connsiteY322" fmla="*/ 1736976 h 3469407"/>
                          <a:gd name="connsiteX323" fmla="*/ 1790589 w 2046251"/>
                          <a:gd name="connsiteY323" fmla="*/ 1740304 h 3469407"/>
                          <a:gd name="connsiteX324" fmla="*/ 1798667 w 2046251"/>
                          <a:gd name="connsiteY324" fmla="*/ 1743631 h 3469407"/>
                          <a:gd name="connsiteX325" fmla="*/ 1807221 w 2046251"/>
                          <a:gd name="connsiteY325" fmla="*/ 1746484 h 3469407"/>
                          <a:gd name="connsiteX326" fmla="*/ 1814825 w 2046251"/>
                          <a:gd name="connsiteY326" fmla="*/ 1748861 h 3469407"/>
                          <a:gd name="connsiteX327" fmla="*/ 1823854 w 2046251"/>
                          <a:gd name="connsiteY327" fmla="*/ 1750763 h 3469407"/>
                          <a:gd name="connsiteX328" fmla="*/ 1832407 w 2046251"/>
                          <a:gd name="connsiteY328" fmla="*/ 1752190 h 3469407"/>
                          <a:gd name="connsiteX329" fmla="*/ 1841435 w 2046251"/>
                          <a:gd name="connsiteY329" fmla="*/ 1753139 h 3469407"/>
                          <a:gd name="connsiteX330" fmla="*/ 1850466 w 2046251"/>
                          <a:gd name="connsiteY330" fmla="*/ 1754567 h 3469407"/>
                          <a:gd name="connsiteX331" fmla="*/ 1859495 w 2046251"/>
                          <a:gd name="connsiteY331" fmla="*/ 1754567 h 3469407"/>
                          <a:gd name="connsiteX332" fmla="*/ 1868047 w 2046251"/>
                          <a:gd name="connsiteY332" fmla="*/ 1754567 h 3469407"/>
                          <a:gd name="connsiteX333" fmla="*/ 1876602 w 2046251"/>
                          <a:gd name="connsiteY333" fmla="*/ 1753616 h 3469407"/>
                          <a:gd name="connsiteX334" fmla="*/ 1885156 w 2046251"/>
                          <a:gd name="connsiteY334" fmla="*/ 1752190 h 3469407"/>
                          <a:gd name="connsiteX335" fmla="*/ 1893234 w 2046251"/>
                          <a:gd name="connsiteY335" fmla="*/ 1751239 h 3469407"/>
                          <a:gd name="connsiteX336" fmla="*/ 1901312 w 2046251"/>
                          <a:gd name="connsiteY336" fmla="*/ 1749337 h 3469407"/>
                          <a:gd name="connsiteX337" fmla="*/ 1909390 w 2046251"/>
                          <a:gd name="connsiteY337" fmla="*/ 1747435 h 3469407"/>
                          <a:gd name="connsiteX338" fmla="*/ 1917470 w 2046251"/>
                          <a:gd name="connsiteY338" fmla="*/ 1745058 h 3469407"/>
                          <a:gd name="connsiteX339" fmla="*/ 1925072 w 2046251"/>
                          <a:gd name="connsiteY339" fmla="*/ 1741729 h 3469407"/>
                          <a:gd name="connsiteX340" fmla="*/ 1932201 w 2046251"/>
                          <a:gd name="connsiteY340" fmla="*/ 1738402 h 3469407"/>
                          <a:gd name="connsiteX341" fmla="*/ 1939805 w 2046251"/>
                          <a:gd name="connsiteY341" fmla="*/ 1735074 h 3469407"/>
                          <a:gd name="connsiteX342" fmla="*/ 1946933 w 2046251"/>
                          <a:gd name="connsiteY342" fmla="*/ 1730796 h 3469407"/>
                          <a:gd name="connsiteX343" fmla="*/ 1953585 w 2046251"/>
                          <a:gd name="connsiteY343" fmla="*/ 1726992 h 3469407"/>
                          <a:gd name="connsiteX344" fmla="*/ 1960713 w 2046251"/>
                          <a:gd name="connsiteY344" fmla="*/ 1722238 h 3469407"/>
                          <a:gd name="connsiteX345" fmla="*/ 1967366 w 2046251"/>
                          <a:gd name="connsiteY345" fmla="*/ 1717484 h 3469407"/>
                          <a:gd name="connsiteX346" fmla="*/ 1973070 w 2046251"/>
                          <a:gd name="connsiteY346" fmla="*/ 1712254 h 3469407"/>
                          <a:gd name="connsiteX347" fmla="*/ 1979247 w 2046251"/>
                          <a:gd name="connsiteY347" fmla="*/ 1707025 h 3469407"/>
                          <a:gd name="connsiteX348" fmla="*/ 1984949 w 2046251"/>
                          <a:gd name="connsiteY348" fmla="*/ 1701319 h 3469407"/>
                          <a:gd name="connsiteX349" fmla="*/ 1990651 w 2046251"/>
                          <a:gd name="connsiteY349" fmla="*/ 1695138 h 3469407"/>
                          <a:gd name="connsiteX350" fmla="*/ 1995405 w 2046251"/>
                          <a:gd name="connsiteY350" fmla="*/ 1688958 h 3469407"/>
                          <a:gd name="connsiteX351" fmla="*/ 2000631 w 2046251"/>
                          <a:gd name="connsiteY351" fmla="*/ 1682777 h 3469407"/>
                          <a:gd name="connsiteX352" fmla="*/ 2005384 w 2046251"/>
                          <a:gd name="connsiteY352" fmla="*/ 1675646 h 3469407"/>
                          <a:gd name="connsiteX353" fmla="*/ 2009185 w 2046251"/>
                          <a:gd name="connsiteY353" fmla="*/ 1668991 h 3469407"/>
                          <a:gd name="connsiteX354" fmla="*/ 2013462 w 2046251"/>
                          <a:gd name="connsiteY354" fmla="*/ 1661859 h 3469407"/>
                          <a:gd name="connsiteX355" fmla="*/ 2017263 w 2046251"/>
                          <a:gd name="connsiteY355" fmla="*/ 1654253 h 3469407"/>
                          <a:gd name="connsiteX356" fmla="*/ 2020115 w 2046251"/>
                          <a:gd name="connsiteY356" fmla="*/ 1646645 h 3469407"/>
                          <a:gd name="connsiteX357" fmla="*/ 2023442 w 2046251"/>
                          <a:gd name="connsiteY357" fmla="*/ 1639514 h 3469407"/>
                          <a:gd name="connsiteX358" fmla="*/ 2026292 w 2046251"/>
                          <a:gd name="connsiteY358" fmla="*/ 1631432 h 3469407"/>
                          <a:gd name="connsiteX359" fmla="*/ 2028193 w 2046251"/>
                          <a:gd name="connsiteY359" fmla="*/ 1623351 h 3469407"/>
                          <a:gd name="connsiteX360" fmla="*/ 2030095 w 2046251"/>
                          <a:gd name="connsiteY360" fmla="*/ 1614792 h 3469407"/>
                          <a:gd name="connsiteX361" fmla="*/ 2031994 w 2046251"/>
                          <a:gd name="connsiteY361" fmla="*/ 1606711 h 3469407"/>
                          <a:gd name="connsiteX362" fmla="*/ 2032945 w 2046251"/>
                          <a:gd name="connsiteY362" fmla="*/ 1598152 h 3469407"/>
                          <a:gd name="connsiteX363" fmla="*/ 2033896 w 2046251"/>
                          <a:gd name="connsiteY363" fmla="*/ 1589595 h 3469407"/>
                          <a:gd name="connsiteX364" fmla="*/ 2036748 w 2046251"/>
                          <a:gd name="connsiteY364" fmla="*/ 1530643 h 3469407"/>
                          <a:gd name="connsiteX365" fmla="*/ 2039123 w 2046251"/>
                          <a:gd name="connsiteY365" fmla="*/ 1472642 h 3469407"/>
                          <a:gd name="connsiteX366" fmla="*/ 2041023 w 2046251"/>
                          <a:gd name="connsiteY366" fmla="*/ 1416542 h 3469407"/>
                          <a:gd name="connsiteX367" fmla="*/ 2043401 w 2046251"/>
                          <a:gd name="connsiteY367" fmla="*/ 1361393 h 3469407"/>
                          <a:gd name="connsiteX368" fmla="*/ 2044350 w 2046251"/>
                          <a:gd name="connsiteY368" fmla="*/ 1307671 h 3469407"/>
                          <a:gd name="connsiteX369" fmla="*/ 2045300 w 2046251"/>
                          <a:gd name="connsiteY369" fmla="*/ 1254900 h 3469407"/>
                          <a:gd name="connsiteX370" fmla="*/ 2045776 w 2046251"/>
                          <a:gd name="connsiteY370" fmla="*/ 1203554 h 3469407"/>
                          <a:gd name="connsiteX371" fmla="*/ 2046251 w 2046251"/>
                          <a:gd name="connsiteY371" fmla="*/ 1152684 h 3469407"/>
                          <a:gd name="connsiteX372" fmla="*/ 2045776 w 2046251"/>
                          <a:gd name="connsiteY372" fmla="*/ 1093256 h 3469407"/>
                          <a:gd name="connsiteX373" fmla="*/ 2044826 w 2046251"/>
                          <a:gd name="connsiteY373" fmla="*/ 1035255 h 3469407"/>
                          <a:gd name="connsiteX374" fmla="*/ 2043875 w 2046251"/>
                          <a:gd name="connsiteY374" fmla="*/ 978679 h 3469407"/>
                          <a:gd name="connsiteX375" fmla="*/ 2041499 w 2046251"/>
                          <a:gd name="connsiteY375" fmla="*/ 924008 h 3469407"/>
                          <a:gd name="connsiteX376" fmla="*/ 2039123 w 2046251"/>
                          <a:gd name="connsiteY376" fmla="*/ 870760 h 3469407"/>
                          <a:gd name="connsiteX377" fmla="*/ 2036748 w 2046251"/>
                          <a:gd name="connsiteY377" fmla="*/ 818939 h 3469407"/>
                          <a:gd name="connsiteX378" fmla="*/ 2033421 w 2046251"/>
                          <a:gd name="connsiteY378" fmla="*/ 769019 h 3469407"/>
                          <a:gd name="connsiteX379" fmla="*/ 2029144 w 2046251"/>
                          <a:gd name="connsiteY379" fmla="*/ 720528 h 3469407"/>
                          <a:gd name="connsiteX380" fmla="*/ 2025341 w 2046251"/>
                          <a:gd name="connsiteY380" fmla="*/ 673460 h 3469407"/>
                          <a:gd name="connsiteX381" fmla="*/ 2021066 w 2046251"/>
                          <a:gd name="connsiteY381" fmla="*/ 627820 h 3469407"/>
                          <a:gd name="connsiteX382" fmla="*/ 2015838 w 2046251"/>
                          <a:gd name="connsiteY382" fmla="*/ 583606 h 3469407"/>
                          <a:gd name="connsiteX383" fmla="*/ 2010610 w 2046251"/>
                          <a:gd name="connsiteY383" fmla="*/ 540819 h 3469407"/>
                          <a:gd name="connsiteX384" fmla="*/ 2004433 w 2046251"/>
                          <a:gd name="connsiteY384" fmla="*/ 499456 h 3469407"/>
                          <a:gd name="connsiteX385" fmla="*/ 1998255 w 2046251"/>
                          <a:gd name="connsiteY385" fmla="*/ 459522 h 3469407"/>
                          <a:gd name="connsiteX386" fmla="*/ 1991602 w 2046251"/>
                          <a:gd name="connsiteY386" fmla="*/ 420537 h 3469407"/>
                          <a:gd name="connsiteX387" fmla="*/ 1984475 w 2046251"/>
                          <a:gd name="connsiteY387" fmla="*/ 383454 h 3469407"/>
                          <a:gd name="connsiteX388" fmla="*/ 1977345 w 2046251"/>
                          <a:gd name="connsiteY388" fmla="*/ 347322 h 3469407"/>
                          <a:gd name="connsiteX389" fmla="*/ 1969743 w 2046251"/>
                          <a:gd name="connsiteY389" fmla="*/ 312141 h 3469407"/>
                          <a:gd name="connsiteX390" fmla="*/ 1961664 w 2046251"/>
                          <a:gd name="connsiteY390" fmla="*/ 278385 h 3469407"/>
                          <a:gd name="connsiteX391" fmla="*/ 1953111 w 2046251"/>
                          <a:gd name="connsiteY391" fmla="*/ 246057 h 3469407"/>
                          <a:gd name="connsiteX392" fmla="*/ 1944557 w 2046251"/>
                          <a:gd name="connsiteY392" fmla="*/ 214680 h 3469407"/>
                          <a:gd name="connsiteX393" fmla="*/ 1936002 w 2046251"/>
                          <a:gd name="connsiteY393" fmla="*/ 184252 h 3469407"/>
                          <a:gd name="connsiteX394" fmla="*/ 1926499 w 2046251"/>
                          <a:gd name="connsiteY394" fmla="*/ 155252 h 3469407"/>
                          <a:gd name="connsiteX395" fmla="*/ 1916994 w 2046251"/>
                          <a:gd name="connsiteY395" fmla="*/ 127202 h 3469407"/>
                          <a:gd name="connsiteX396" fmla="*/ 1907491 w 2046251"/>
                          <a:gd name="connsiteY396" fmla="*/ 99628 h 3469407"/>
                          <a:gd name="connsiteX397" fmla="*/ 1897035 w 2046251"/>
                          <a:gd name="connsiteY397" fmla="*/ 73955 h 3469407"/>
                          <a:gd name="connsiteX398" fmla="*/ 1886581 w 2046251"/>
                          <a:gd name="connsiteY398" fmla="*/ 49234 h 3469407"/>
                          <a:gd name="connsiteX399" fmla="*/ 1876127 w 2046251"/>
                          <a:gd name="connsiteY399" fmla="*/ 24512 h 3469407"/>
                          <a:gd name="connsiteX400" fmla="*/ 1865197 w 2046251"/>
                          <a:gd name="connsiteY400" fmla="*/ 1692 h 346940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  <a:cxn ang="0">
                            <a:pos x="connsiteX137" y="connsiteY137"/>
                          </a:cxn>
                          <a:cxn ang="0">
                            <a:pos x="connsiteX138" y="connsiteY138"/>
                          </a:cxn>
                          <a:cxn ang="0">
                            <a:pos x="connsiteX139" y="connsiteY139"/>
                          </a:cxn>
                          <a:cxn ang="0">
                            <a:pos x="connsiteX140" y="connsiteY140"/>
                          </a:cxn>
                          <a:cxn ang="0">
                            <a:pos x="connsiteX141" y="connsiteY141"/>
                          </a:cxn>
                          <a:cxn ang="0">
                            <a:pos x="connsiteX142" y="connsiteY142"/>
                          </a:cxn>
                          <a:cxn ang="0">
                            <a:pos x="connsiteX143" y="connsiteY143"/>
                          </a:cxn>
                          <a:cxn ang="0">
                            <a:pos x="connsiteX144" y="connsiteY144"/>
                          </a:cxn>
                          <a:cxn ang="0">
                            <a:pos x="connsiteX145" y="connsiteY145"/>
                          </a:cxn>
                          <a:cxn ang="0">
                            <a:pos x="connsiteX146" y="connsiteY146"/>
                          </a:cxn>
                          <a:cxn ang="0">
                            <a:pos x="connsiteX147" y="connsiteY147"/>
                          </a:cxn>
                          <a:cxn ang="0">
                            <a:pos x="connsiteX148" y="connsiteY148"/>
                          </a:cxn>
                          <a:cxn ang="0">
                            <a:pos x="connsiteX149" y="connsiteY149"/>
                          </a:cxn>
                          <a:cxn ang="0">
                            <a:pos x="connsiteX150" y="connsiteY150"/>
                          </a:cxn>
                          <a:cxn ang="0">
                            <a:pos x="connsiteX151" y="connsiteY151"/>
                          </a:cxn>
                          <a:cxn ang="0">
                            <a:pos x="connsiteX152" y="connsiteY152"/>
                          </a:cxn>
                          <a:cxn ang="0">
                            <a:pos x="connsiteX153" y="connsiteY153"/>
                          </a:cxn>
                          <a:cxn ang="0">
                            <a:pos x="connsiteX154" y="connsiteY154"/>
                          </a:cxn>
                          <a:cxn ang="0">
                            <a:pos x="connsiteX155" y="connsiteY155"/>
                          </a:cxn>
                          <a:cxn ang="0">
                            <a:pos x="connsiteX156" y="connsiteY156"/>
                          </a:cxn>
                          <a:cxn ang="0">
                            <a:pos x="connsiteX157" y="connsiteY157"/>
                          </a:cxn>
                          <a:cxn ang="0">
                            <a:pos x="connsiteX158" y="connsiteY158"/>
                          </a:cxn>
                          <a:cxn ang="0">
                            <a:pos x="connsiteX159" y="connsiteY159"/>
                          </a:cxn>
                          <a:cxn ang="0">
                            <a:pos x="connsiteX160" y="connsiteY160"/>
                          </a:cxn>
                          <a:cxn ang="0">
                            <a:pos x="connsiteX161" y="connsiteY161"/>
                          </a:cxn>
                          <a:cxn ang="0">
                            <a:pos x="connsiteX162" y="connsiteY162"/>
                          </a:cxn>
                          <a:cxn ang="0">
                            <a:pos x="connsiteX163" y="connsiteY163"/>
                          </a:cxn>
                          <a:cxn ang="0">
                            <a:pos x="connsiteX164" y="connsiteY164"/>
                          </a:cxn>
                          <a:cxn ang="0">
                            <a:pos x="connsiteX165" y="connsiteY165"/>
                          </a:cxn>
                          <a:cxn ang="0">
                            <a:pos x="connsiteX166" y="connsiteY166"/>
                          </a:cxn>
                          <a:cxn ang="0">
                            <a:pos x="connsiteX167" y="connsiteY167"/>
                          </a:cxn>
                          <a:cxn ang="0">
                            <a:pos x="connsiteX168" y="connsiteY168"/>
                          </a:cxn>
                          <a:cxn ang="0">
                            <a:pos x="connsiteX169" y="connsiteY169"/>
                          </a:cxn>
                          <a:cxn ang="0">
                            <a:pos x="connsiteX170" y="connsiteY170"/>
                          </a:cxn>
                          <a:cxn ang="0">
                            <a:pos x="connsiteX171" y="connsiteY171"/>
                          </a:cxn>
                          <a:cxn ang="0">
                            <a:pos x="connsiteX172" y="connsiteY172"/>
                          </a:cxn>
                          <a:cxn ang="0">
                            <a:pos x="connsiteX173" y="connsiteY173"/>
                          </a:cxn>
                          <a:cxn ang="0">
                            <a:pos x="connsiteX174" y="connsiteY174"/>
                          </a:cxn>
                          <a:cxn ang="0">
                            <a:pos x="connsiteX175" y="connsiteY175"/>
                          </a:cxn>
                          <a:cxn ang="0">
                            <a:pos x="connsiteX176" y="connsiteY176"/>
                          </a:cxn>
                          <a:cxn ang="0">
                            <a:pos x="connsiteX177" y="connsiteY177"/>
                          </a:cxn>
                          <a:cxn ang="0">
                            <a:pos x="connsiteX178" y="connsiteY178"/>
                          </a:cxn>
                          <a:cxn ang="0">
                            <a:pos x="connsiteX179" y="connsiteY179"/>
                          </a:cxn>
                          <a:cxn ang="0">
                            <a:pos x="connsiteX180" y="connsiteY180"/>
                          </a:cxn>
                          <a:cxn ang="0">
                            <a:pos x="connsiteX181" y="connsiteY181"/>
                          </a:cxn>
                          <a:cxn ang="0">
                            <a:pos x="connsiteX182" y="connsiteY182"/>
                          </a:cxn>
                          <a:cxn ang="0">
                            <a:pos x="connsiteX183" y="connsiteY183"/>
                          </a:cxn>
                          <a:cxn ang="0">
                            <a:pos x="connsiteX184" y="connsiteY184"/>
                          </a:cxn>
                          <a:cxn ang="0">
                            <a:pos x="connsiteX185" y="connsiteY185"/>
                          </a:cxn>
                          <a:cxn ang="0">
                            <a:pos x="connsiteX186" y="connsiteY186"/>
                          </a:cxn>
                          <a:cxn ang="0">
                            <a:pos x="connsiteX187" y="connsiteY187"/>
                          </a:cxn>
                          <a:cxn ang="0">
                            <a:pos x="connsiteX188" y="connsiteY188"/>
                          </a:cxn>
                          <a:cxn ang="0">
                            <a:pos x="connsiteX189" y="connsiteY189"/>
                          </a:cxn>
                          <a:cxn ang="0">
                            <a:pos x="connsiteX190" y="connsiteY190"/>
                          </a:cxn>
                          <a:cxn ang="0">
                            <a:pos x="connsiteX191" y="connsiteY191"/>
                          </a:cxn>
                          <a:cxn ang="0">
                            <a:pos x="connsiteX192" y="connsiteY192"/>
                          </a:cxn>
                          <a:cxn ang="0">
                            <a:pos x="connsiteX193" y="connsiteY193"/>
                          </a:cxn>
                          <a:cxn ang="0">
                            <a:pos x="connsiteX194" y="connsiteY194"/>
                          </a:cxn>
                          <a:cxn ang="0">
                            <a:pos x="connsiteX195" y="connsiteY195"/>
                          </a:cxn>
                          <a:cxn ang="0">
                            <a:pos x="connsiteX196" y="connsiteY196"/>
                          </a:cxn>
                          <a:cxn ang="0">
                            <a:pos x="connsiteX197" y="connsiteY197"/>
                          </a:cxn>
                          <a:cxn ang="0">
                            <a:pos x="connsiteX198" y="connsiteY198"/>
                          </a:cxn>
                          <a:cxn ang="0">
                            <a:pos x="connsiteX199" y="connsiteY199"/>
                          </a:cxn>
                          <a:cxn ang="0">
                            <a:pos x="connsiteX200" y="connsiteY200"/>
                          </a:cxn>
                          <a:cxn ang="0">
                            <a:pos x="connsiteX201" y="connsiteY201"/>
                          </a:cxn>
                          <a:cxn ang="0">
                            <a:pos x="connsiteX202" y="connsiteY202"/>
                          </a:cxn>
                          <a:cxn ang="0">
                            <a:pos x="connsiteX203" y="connsiteY203"/>
                          </a:cxn>
                          <a:cxn ang="0">
                            <a:pos x="connsiteX204" y="connsiteY204"/>
                          </a:cxn>
                          <a:cxn ang="0">
                            <a:pos x="connsiteX205" y="connsiteY205"/>
                          </a:cxn>
                          <a:cxn ang="0">
                            <a:pos x="connsiteX206" y="connsiteY206"/>
                          </a:cxn>
                          <a:cxn ang="0">
                            <a:pos x="connsiteX207" y="connsiteY207"/>
                          </a:cxn>
                          <a:cxn ang="0">
                            <a:pos x="connsiteX208" y="connsiteY208"/>
                          </a:cxn>
                          <a:cxn ang="0">
                            <a:pos x="connsiteX209" y="connsiteY209"/>
                          </a:cxn>
                          <a:cxn ang="0">
                            <a:pos x="connsiteX210" y="connsiteY210"/>
                          </a:cxn>
                          <a:cxn ang="0">
                            <a:pos x="connsiteX211" y="connsiteY211"/>
                          </a:cxn>
                          <a:cxn ang="0">
                            <a:pos x="connsiteX212" y="connsiteY212"/>
                          </a:cxn>
                          <a:cxn ang="0">
                            <a:pos x="connsiteX213" y="connsiteY213"/>
                          </a:cxn>
                          <a:cxn ang="0">
                            <a:pos x="connsiteX214" y="connsiteY214"/>
                          </a:cxn>
                          <a:cxn ang="0">
                            <a:pos x="connsiteX215" y="connsiteY215"/>
                          </a:cxn>
                          <a:cxn ang="0">
                            <a:pos x="connsiteX216" y="connsiteY216"/>
                          </a:cxn>
                          <a:cxn ang="0">
                            <a:pos x="connsiteX217" y="connsiteY217"/>
                          </a:cxn>
                          <a:cxn ang="0">
                            <a:pos x="connsiteX218" y="connsiteY218"/>
                          </a:cxn>
                          <a:cxn ang="0">
                            <a:pos x="connsiteX219" y="connsiteY219"/>
                          </a:cxn>
                          <a:cxn ang="0">
                            <a:pos x="connsiteX220" y="connsiteY220"/>
                          </a:cxn>
                          <a:cxn ang="0">
                            <a:pos x="connsiteX221" y="connsiteY221"/>
                          </a:cxn>
                          <a:cxn ang="0">
                            <a:pos x="connsiteX222" y="connsiteY222"/>
                          </a:cxn>
                          <a:cxn ang="0">
                            <a:pos x="connsiteX223" y="connsiteY223"/>
                          </a:cxn>
                          <a:cxn ang="0">
                            <a:pos x="connsiteX224" y="connsiteY224"/>
                          </a:cxn>
                          <a:cxn ang="0">
                            <a:pos x="connsiteX225" y="connsiteY225"/>
                          </a:cxn>
                          <a:cxn ang="0">
                            <a:pos x="connsiteX226" y="connsiteY226"/>
                          </a:cxn>
                          <a:cxn ang="0">
                            <a:pos x="connsiteX227" y="connsiteY227"/>
                          </a:cxn>
                          <a:cxn ang="0">
                            <a:pos x="connsiteX228" y="connsiteY228"/>
                          </a:cxn>
                          <a:cxn ang="0">
                            <a:pos x="connsiteX229" y="connsiteY229"/>
                          </a:cxn>
                          <a:cxn ang="0">
                            <a:pos x="connsiteX230" y="connsiteY230"/>
                          </a:cxn>
                          <a:cxn ang="0">
                            <a:pos x="connsiteX231" y="connsiteY231"/>
                          </a:cxn>
                          <a:cxn ang="0">
                            <a:pos x="connsiteX232" y="connsiteY232"/>
                          </a:cxn>
                          <a:cxn ang="0">
                            <a:pos x="connsiteX233" y="connsiteY233"/>
                          </a:cxn>
                          <a:cxn ang="0">
                            <a:pos x="connsiteX234" y="connsiteY234"/>
                          </a:cxn>
                          <a:cxn ang="0">
                            <a:pos x="connsiteX235" y="connsiteY235"/>
                          </a:cxn>
                          <a:cxn ang="0">
                            <a:pos x="connsiteX236" y="connsiteY236"/>
                          </a:cxn>
                          <a:cxn ang="0">
                            <a:pos x="connsiteX237" y="connsiteY237"/>
                          </a:cxn>
                          <a:cxn ang="0">
                            <a:pos x="connsiteX238" y="connsiteY238"/>
                          </a:cxn>
                          <a:cxn ang="0">
                            <a:pos x="connsiteX239" y="connsiteY239"/>
                          </a:cxn>
                          <a:cxn ang="0">
                            <a:pos x="connsiteX240" y="connsiteY240"/>
                          </a:cxn>
                          <a:cxn ang="0">
                            <a:pos x="connsiteX241" y="connsiteY241"/>
                          </a:cxn>
                          <a:cxn ang="0">
                            <a:pos x="connsiteX242" y="connsiteY242"/>
                          </a:cxn>
                          <a:cxn ang="0">
                            <a:pos x="connsiteX243" y="connsiteY243"/>
                          </a:cxn>
                          <a:cxn ang="0">
                            <a:pos x="connsiteX244" y="connsiteY244"/>
                          </a:cxn>
                          <a:cxn ang="0">
                            <a:pos x="connsiteX245" y="connsiteY245"/>
                          </a:cxn>
                          <a:cxn ang="0">
                            <a:pos x="connsiteX246" y="connsiteY246"/>
                          </a:cxn>
                          <a:cxn ang="0">
                            <a:pos x="connsiteX247" y="connsiteY247"/>
                          </a:cxn>
                          <a:cxn ang="0">
                            <a:pos x="connsiteX248" y="connsiteY248"/>
                          </a:cxn>
                          <a:cxn ang="0">
                            <a:pos x="connsiteX249" y="connsiteY249"/>
                          </a:cxn>
                          <a:cxn ang="0">
                            <a:pos x="connsiteX250" y="connsiteY250"/>
                          </a:cxn>
                          <a:cxn ang="0">
                            <a:pos x="connsiteX251" y="connsiteY251"/>
                          </a:cxn>
                          <a:cxn ang="0">
                            <a:pos x="connsiteX252" y="connsiteY252"/>
                          </a:cxn>
                          <a:cxn ang="0">
                            <a:pos x="connsiteX253" y="connsiteY253"/>
                          </a:cxn>
                          <a:cxn ang="0">
                            <a:pos x="connsiteX254" y="connsiteY254"/>
                          </a:cxn>
                          <a:cxn ang="0">
                            <a:pos x="connsiteX255" y="connsiteY255"/>
                          </a:cxn>
                          <a:cxn ang="0">
                            <a:pos x="connsiteX256" y="connsiteY256"/>
                          </a:cxn>
                          <a:cxn ang="0">
                            <a:pos x="connsiteX257" y="connsiteY257"/>
                          </a:cxn>
                          <a:cxn ang="0">
                            <a:pos x="connsiteX258" y="connsiteY258"/>
                          </a:cxn>
                          <a:cxn ang="0">
                            <a:pos x="connsiteX259" y="connsiteY259"/>
                          </a:cxn>
                          <a:cxn ang="0">
                            <a:pos x="connsiteX260" y="connsiteY260"/>
                          </a:cxn>
                          <a:cxn ang="0">
                            <a:pos x="connsiteX261" y="connsiteY261"/>
                          </a:cxn>
                          <a:cxn ang="0">
                            <a:pos x="connsiteX262" y="connsiteY262"/>
                          </a:cxn>
                          <a:cxn ang="0">
                            <a:pos x="connsiteX263" y="connsiteY263"/>
                          </a:cxn>
                          <a:cxn ang="0">
                            <a:pos x="connsiteX264" y="connsiteY264"/>
                          </a:cxn>
                          <a:cxn ang="0">
                            <a:pos x="connsiteX265" y="connsiteY265"/>
                          </a:cxn>
                          <a:cxn ang="0">
                            <a:pos x="connsiteX266" y="connsiteY266"/>
                          </a:cxn>
                          <a:cxn ang="0">
                            <a:pos x="connsiteX267" y="connsiteY267"/>
                          </a:cxn>
                          <a:cxn ang="0">
                            <a:pos x="connsiteX268" y="connsiteY268"/>
                          </a:cxn>
                          <a:cxn ang="0">
                            <a:pos x="connsiteX269" y="connsiteY269"/>
                          </a:cxn>
                          <a:cxn ang="0">
                            <a:pos x="connsiteX270" y="connsiteY270"/>
                          </a:cxn>
                          <a:cxn ang="0">
                            <a:pos x="connsiteX271" y="connsiteY271"/>
                          </a:cxn>
                          <a:cxn ang="0">
                            <a:pos x="connsiteX272" y="connsiteY272"/>
                          </a:cxn>
                          <a:cxn ang="0">
                            <a:pos x="connsiteX273" y="connsiteY273"/>
                          </a:cxn>
                          <a:cxn ang="0">
                            <a:pos x="connsiteX274" y="connsiteY274"/>
                          </a:cxn>
                          <a:cxn ang="0">
                            <a:pos x="connsiteX275" y="connsiteY275"/>
                          </a:cxn>
                          <a:cxn ang="0">
                            <a:pos x="connsiteX276" y="connsiteY276"/>
                          </a:cxn>
                          <a:cxn ang="0">
                            <a:pos x="connsiteX277" y="connsiteY277"/>
                          </a:cxn>
                          <a:cxn ang="0">
                            <a:pos x="connsiteX278" y="connsiteY278"/>
                          </a:cxn>
                          <a:cxn ang="0">
                            <a:pos x="connsiteX279" y="connsiteY279"/>
                          </a:cxn>
                          <a:cxn ang="0">
                            <a:pos x="connsiteX280" y="connsiteY280"/>
                          </a:cxn>
                          <a:cxn ang="0">
                            <a:pos x="connsiteX281" y="connsiteY281"/>
                          </a:cxn>
                          <a:cxn ang="0">
                            <a:pos x="connsiteX282" y="connsiteY282"/>
                          </a:cxn>
                          <a:cxn ang="0">
                            <a:pos x="connsiteX283" y="connsiteY283"/>
                          </a:cxn>
                          <a:cxn ang="0">
                            <a:pos x="connsiteX284" y="connsiteY284"/>
                          </a:cxn>
                          <a:cxn ang="0">
                            <a:pos x="connsiteX285" y="connsiteY285"/>
                          </a:cxn>
                          <a:cxn ang="0">
                            <a:pos x="connsiteX286" y="connsiteY286"/>
                          </a:cxn>
                          <a:cxn ang="0">
                            <a:pos x="connsiteX287" y="connsiteY287"/>
                          </a:cxn>
                          <a:cxn ang="0">
                            <a:pos x="connsiteX288" y="connsiteY288"/>
                          </a:cxn>
                          <a:cxn ang="0">
                            <a:pos x="connsiteX289" y="connsiteY289"/>
                          </a:cxn>
                          <a:cxn ang="0">
                            <a:pos x="connsiteX290" y="connsiteY290"/>
                          </a:cxn>
                          <a:cxn ang="0">
                            <a:pos x="connsiteX291" y="connsiteY291"/>
                          </a:cxn>
                          <a:cxn ang="0">
                            <a:pos x="connsiteX292" y="connsiteY292"/>
                          </a:cxn>
                          <a:cxn ang="0">
                            <a:pos x="connsiteX293" y="connsiteY293"/>
                          </a:cxn>
                          <a:cxn ang="0">
                            <a:pos x="connsiteX294" y="connsiteY294"/>
                          </a:cxn>
                          <a:cxn ang="0">
                            <a:pos x="connsiteX295" y="connsiteY295"/>
                          </a:cxn>
                          <a:cxn ang="0">
                            <a:pos x="connsiteX296" y="connsiteY296"/>
                          </a:cxn>
                          <a:cxn ang="0">
                            <a:pos x="connsiteX297" y="connsiteY297"/>
                          </a:cxn>
                          <a:cxn ang="0">
                            <a:pos x="connsiteX298" y="connsiteY298"/>
                          </a:cxn>
                          <a:cxn ang="0">
                            <a:pos x="connsiteX299" y="connsiteY299"/>
                          </a:cxn>
                          <a:cxn ang="0">
                            <a:pos x="connsiteX300" y="connsiteY300"/>
                          </a:cxn>
                          <a:cxn ang="0">
                            <a:pos x="connsiteX301" y="connsiteY301"/>
                          </a:cxn>
                          <a:cxn ang="0">
                            <a:pos x="connsiteX302" y="connsiteY302"/>
                          </a:cxn>
                          <a:cxn ang="0">
                            <a:pos x="connsiteX303" y="connsiteY303"/>
                          </a:cxn>
                          <a:cxn ang="0">
                            <a:pos x="connsiteX304" y="connsiteY304"/>
                          </a:cxn>
                          <a:cxn ang="0">
                            <a:pos x="connsiteX305" y="connsiteY305"/>
                          </a:cxn>
                          <a:cxn ang="0">
                            <a:pos x="connsiteX306" y="connsiteY306"/>
                          </a:cxn>
                          <a:cxn ang="0">
                            <a:pos x="connsiteX307" y="connsiteY307"/>
                          </a:cxn>
                          <a:cxn ang="0">
                            <a:pos x="connsiteX308" y="connsiteY308"/>
                          </a:cxn>
                          <a:cxn ang="0">
                            <a:pos x="connsiteX309" y="connsiteY309"/>
                          </a:cxn>
                          <a:cxn ang="0">
                            <a:pos x="connsiteX310" y="connsiteY310"/>
                          </a:cxn>
                          <a:cxn ang="0">
                            <a:pos x="connsiteX311" y="connsiteY311"/>
                          </a:cxn>
                          <a:cxn ang="0">
                            <a:pos x="connsiteX312" y="connsiteY312"/>
                          </a:cxn>
                          <a:cxn ang="0">
                            <a:pos x="connsiteX313" y="connsiteY313"/>
                          </a:cxn>
                          <a:cxn ang="0">
                            <a:pos x="connsiteX314" y="connsiteY314"/>
                          </a:cxn>
                          <a:cxn ang="0">
                            <a:pos x="connsiteX315" y="connsiteY315"/>
                          </a:cxn>
                          <a:cxn ang="0">
                            <a:pos x="connsiteX316" y="connsiteY316"/>
                          </a:cxn>
                          <a:cxn ang="0">
                            <a:pos x="connsiteX317" y="connsiteY317"/>
                          </a:cxn>
                          <a:cxn ang="0">
                            <a:pos x="connsiteX318" y="connsiteY318"/>
                          </a:cxn>
                          <a:cxn ang="0">
                            <a:pos x="connsiteX319" y="connsiteY319"/>
                          </a:cxn>
                          <a:cxn ang="0">
                            <a:pos x="connsiteX320" y="connsiteY320"/>
                          </a:cxn>
                          <a:cxn ang="0">
                            <a:pos x="connsiteX321" y="connsiteY321"/>
                          </a:cxn>
                          <a:cxn ang="0">
                            <a:pos x="connsiteX322" y="connsiteY322"/>
                          </a:cxn>
                          <a:cxn ang="0">
                            <a:pos x="connsiteX323" y="connsiteY323"/>
                          </a:cxn>
                          <a:cxn ang="0">
                            <a:pos x="connsiteX324" y="connsiteY324"/>
                          </a:cxn>
                          <a:cxn ang="0">
                            <a:pos x="connsiteX325" y="connsiteY325"/>
                          </a:cxn>
                          <a:cxn ang="0">
                            <a:pos x="connsiteX326" y="connsiteY326"/>
                          </a:cxn>
                          <a:cxn ang="0">
                            <a:pos x="connsiteX327" y="connsiteY327"/>
                          </a:cxn>
                          <a:cxn ang="0">
                            <a:pos x="connsiteX328" y="connsiteY328"/>
                          </a:cxn>
                          <a:cxn ang="0">
                            <a:pos x="connsiteX329" y="connsiteY329"/>
                          </a:cxn>
                          <a:cxn ang="0">
                            <a:pos x="connsiteX330" y="connsiteY330"/>
                          </a:cxn>
                          <a:cxn ang="0">
                            <a:pos x="connsiteX331" y="connsiteY331"/>
                          </a:cxn>
                          <a:cxn ang="0">
                            <a:pos x="connsiteX332" y="connsiteY332"/>
                          </a:cxn>
                          <a:cxn ang="0">
                            <a:pos x="connsiteX333" y="connsiteY333"/>
                          </a:cxn>
                          <a:cxn ang="0">
                            <a:pos x="connsiteX334" y="connsiteY334"/>
                          </a:cxn>
                          <a:cxn ang="0">
                            <a:pos x="connsiteX335" y="connsiteY335"/>
                          </a:cxn>
                          <a:cxn ang="0">
                            <a:pos x="connsiteX336" y="connsiteY336"/>
                          </a:cxn>
                          <a:cxn ang="0">
                            <a:pos x="connsiteX337" y="connsiteY337"/>
                          </a:cxn>
                          <a:cxn ang="0">
                            <a:pos x="connsiteX338" y="connsiteY338"/>
                          </a:cxn>
                          <a:cxn ang="0">
                            <a:pos x="connsiteX339" y="connsiteY339"/>
                          </a:cxn>
                          <a:cxn ang="0">
                            <a:pos x="connsiteX340" y="connsiteY340"/>
                          </a:cxn>
                          <a:cxn ang="0">
                            <a:pos x="connsiteX341" y="connsiteY341"/>
                          </a:cxn>
                          <a:cxn ang="0">
                            <a:pos x="connsiteX342" y="connsiteY342"/>
                          </a:cxn>
                          <a:cxn ang="0">
                            <a:pos x="connsiteX343" y="connsiteY343"/>
                          </a:cxn>
                          <a:cxn ang="0">
                            <a:pos x="connsiteX344" y="connsiteY344"/>
                          </a:cxn>
                          <a:cxn ang="0">
                            <a:pos x="connsiteX345" y="connsiteY345"/>
                          </a:cxn>
                          <a:cxn ang="0">
                            <a:pos x="connsiteX346" y="connsiteY346"/>
                          </a:cxn>
                          <a:cxn ang="0">
                            <a:pos x="connsiteX347" y="connsiteY347"/>
                          </a:cxn>
                          <a:cxn ang="0">
                            <a:pos x="connsiteX348" y="connsiteY348"/>
                          </a:cxn>
                          <a:cxn ang="0">
                            <a:pos x="connsiteX349" y="connsiteY349"/>
                          </a:cxn>
                          <a:cxn ang="0">
                            <a:pos x="connsiteX350" y="connsiteY350"/>
                          </a:cxn>
                          <a:cxn ang="0">
                            <a:pos x="connsiteX351" y="connsiteY351"/>
                          </a:cxn>
                          <a:cxn ang="0">
                            <a:pos x="connsiteX352" y="connsiteY352"/>
                          </a:cxn>
                          <a:cxn ang="0">
                            <a:pos x="connsiteX353" y="connsiteY353"/>
                          </a:cxn>
                          <a:cxn ang="0">
                            <a:pos x="connsiteX354" y="connsiteY354"/>
                          </a:cxn>
                          <a:cxn ang="0">
                            <a:pos x="connsiteX355" y="connsiteY355"/>
                          </a:cxn>
                          <a:cxn ang="0">
                            <a:pos x="connsiteX356" y="connsiteY356"/>
                          </a:cxn>
                          <a:cxn ang="0">
                            <a:pos x="connsiteX357" y="connsiteY357"/>
                          </a:cxn>
                          <a:cxn ang="0">
                            <a:pos x="connsiteX358" y="connsiteY358"/>
                          </a:cxn>
                          <a:cxn ang="0">
                            <a:pos x="connsiteX359" y="connsiteY359"/>
                          </a:cxn>
                          <a:cxn ang="0">
                            <a:pos x="connsiteX360" y="connsiteY360"/>
                          </a:cxn>
                          <a:cxn ang="0">
                            <a:pos x="connsiteX361" y="connsiteY361"/>
                          </a:cxn>
                          <a:cxn ang="0">
                            <a:pos x="connsiteX362" y="connsiteY362"/>
                          </a:cxn>
                          <a:cxn ang="0">
                            <a:pos x="connsiteX363" y="connsiteY363"/>
                          </a:cxn>
                          <a:cxn ang="0">
                            <a:pos x="connsiteX364" y="connsiteY364"/>
                          </a:cxn>
                          <a:cxn ang="0">
                            <a:pos x="connsiteX365" y="connsiteY365"/>
                          </a:cxn>
                          <a:cxn ang="0">
                            <a:pos x="connsiteX366" y="connsiteY366"/>
                          </a:cxn>
                          <a:cxn ang="0">
                            <a:pos x="connsiteX367" y="connsiteY367"/>
                          </a:cxn>
                          <a:cxn ang="0">
                            <a:pos x="connsiteX368" y="connsiteY368"/>
                          </a:cxn>
                          <a:cxn ang="0">
                            <a:pos x="connsiteX369" y="connsiteY369"/>
                          </a:cxn>
                          <a:cxn ang="0">
                            <a:pos x="connsiteX370" y="connsiteY370"/>
                          </a:cxn>
                          <a:cxn ang="0">
                            <a:pos x="connsiteX371" y="connsiteY371"/>
                          </a:cxn>
                          <a:cxn ang="0">
                            <a:pos x="connsiteX372" y="connsiteY372"/>
                          </a:cxn>
                          <a:cxn ang="0">
                            <a:pos x="connsiteX373" y="connsiteY373"/>
                          </a:cxn>
                          <a:cxn ang="0">
                            <a:pos x="connsiteX374" y="connsiteY374"/>
                          </a:cxn>
                          <a:cxn ang="0">
                            <a:pos x="connsiteX375" y="connsiteY375"/>
                          </a:cxn>
                          <a:cxn ang="0">
                            <a:pos x="connsiteX376" y="connsiteY376"/>
                          </a:cxn>
                          <a:cxn ang="0">
                            <a:pos x="connsiteX377" y="connsiteY377"/>
                          </a:cxn>
                          <a:cxn ang="0">
                            <a:pos x="connsiteX378" y="connsiteY378"/>
                          </a:cxn>
                          <a:cxn ang="0">
                            <a:pos x="connsiteX379" y="connsiteY379"/>
                          </a:cxn>
                          <a:cxn ang="0">
                            <a:pos x="connsiteX380" y="connsiteY380"/>
                          </a:cxn>
                          <a:cxn ang="0">
                            <a:pos x="connsiteX381" y="connsiteY381"/>
                          </a:cxn>
                          <a:cxn ang="0">
                            <a:pos x="connsiteX382" y="connsiteY382"/>
                          </a:cxn>
                          <a:cxn ang="0">
                            <a:pos x="connsiteX383" y="connsiteY383"/>
                          </a:cxn>
                          <a:cxn ang="0">
                            <a:pos x="connsiteX384" y="connsiteY384"/>
                          </a:cxn>
                          <a:cxn ang="0">
                            <a:pos x="connsiteX385" y="connsiteY385"/>
                          </a:cxn>
                          <a:cxn ang="0">
                            <a:pos x="connsiteX386" y="connsiteY386"/>
                          </a:cxn>
                          <a:cxn ang="0">
                            <a:pos x="connsiteX387" y="connsiteY387"/>
                          </a:cxn>
                          <a:cxn ang="0">
                            <a:pos x="connsiteX388" y="connsiteY388"/>
                          </a:cxn>
                          <a:cxn ang="0">
                            <a:pos x="connsiteX389" y="connsiteY389"/>
                          </a:cxn>
                          <a:cxn ang="0">
                            <a:pos x="connsiteX390" y="connsiteY390"/>
                          </a:cxn>
                          <a:cxn ang="0">
                            <a:pos x="connsiteX391" y="connsiteY391"/>
                          </a:cxn>
                          <a:cxn ang="0">
                            <a:pos x="connsiteX392" y="connsiteY392"/>
                          </a:cxn>
                          <a:cxn ang="0">
                            <a:pos x="connsiteX393" y="connsiteY393"/>
                          </a:cxn>
                          <a:cxn ang="0">
                            <a:pos x="connsiteX394" y="connsiteY394"/>
                          </a:cxn>
                          <a:cxn ang="0">
                            <a:pos x="connsiteX395" y="connsiteY395"/>
                          </a:cxn>
                          <a:cxn ang="0">
                            <a:pos x="connsiteX396" y="connsiteY396"/>
                          </a:cxn>
                          <a:cxn ang="0">
                            <a:pos x="connsiteX397" y="connsiteY397"/>
                          </a:cxn>
                          <a:cxn ang="0">
                            <a:pos x="connsiteX398" y="connsiteY398"/>
                          </a:cxn>
                          <a:cxn ang="0">
                            <a:pos x="connsiteX399" y="connsiteY399"/>
                          </a:cxn>
                          <a:cxn ang="0">
                            <a:pos x="connsiteX400" y="connsiteY400"/>
                          </a:cxn>
                        </a:cxnLst>
                        <a:rect l="l" t="t" r="r" b="b"/>
                        <a:pathLst>
                          <a:path w="2046251" h="3469407">
                            <a:moveTo>
                              <a:pt x="1864369" y="0"/>
                            </a:moveTo>
                            <a:lnTo>
                              <a:pt x="181061" y="0"/>
                            </a:lnTo>
                            <a:lnTo>
                              <a:pt x="174877" y="13102"/>
                            </a:lnTo>
                            <a:lnTo>
                              <a:pt x="167274" y="30693"/>
                            </a:lnTo>
                            <a:lnTo>
                              <a:pt x="159195" y="49234"/>
                            </a:lnTo>
                            <a:lnTo>
                              <a:pt x="151117" y="67299"/>
                            </a:lnTo>
                            <a:lnTo>
                              <a:pt x="143514" y="86792"/>
                            </a:lnTo>
                            <a:lnTo>
                              <a:pt x="136386" y="106759"/>
                            </a:lnTo>
                            <a:lnTo>
                              <a:pt x="128782" y="127202"/>
                            </a:lnTo>
                            <a:lnTo>
                              <a:pt x="121653" y="148120"/>
                            </a:lnTo>
                            <a:lnTo>
                              <a:pt x="115000" y="169515"/>
                            </a:lnTo>
                            <a:lnTo>
                              <a:pt x="107873" y="191860"/>
                            </a:lnTo>
                            <a:lnTo>
                              <a:pt x="101220" y="214680"/>
                            </a:lnTo>
                            <a:lnTo>
                              <a:pt x="95041" y="237975"/>
                            </a:lnTo>
                            <a:lnTo>
                              <a:pt x="88388" y="262222"/>
                            </a:lnTo>
                            <a:lnTo>
                              <a:pt x="82686" y="286944"/>
                            </a:lnTo>
                            <a:lnTo>
                              <a:pt x="76509" y="312141"/>
                            </a:lnTo>
                            <a:lnTo>
                              <a:pt x="70807" y="338288"/>
                            </a:lnTo>
                            <a:lnTo>
                              <a:pt x="65105" y="364912"/>
                            </a:lnTo>
                            <a:lnTo>
                              <a:pt x="59877" y="392487"/>
                            </a:lnTo>
                            <a:lnTo>
                              <a:pt x="54174" y="420537"/>
                            </a:lnTo>
                            <a:lnTo>
                              <a:pt x="49421" y="449537"/>
                            </a:lnTo>
                            <a:lnTo>
                              <a:pt x="44670" y="479489"/>
                            </a:lnTo>
                            <a:lnTo>
                              <a:pt x="40392" y="509916"/>
                            </a:lnTo>
                            <a:lnTo>
                              <a:pt x="35641" y="540819"/>
                            </a:lnTo>
                            <a:lnTo>
                              <a:pt x="31840" y="573147"/>
                            </a:lnTo>
                            <a:lnTo>
                              <a:pt x="28037" y="605475"/>
                            </a:lnTo>
                            <a:lnTo>
                              <a:pt x="23760" y="639230"/>
                            </a:lnTo>
                            <a:lnTo>
                              <a:pt x="20910" y="673460"/>
                            </a:lnTo>
                            <a:lnTo>
                              <a:pt x="17583" y="708167"/>
                            </a:lnTo>
                            <a:lnTo>
                              <a:pt x="14257" y="744773"/>
                            </a:lnTo>
                            <a:lnTo>
                              <a:pt x="11881" y="781382"/>
                            </a:lnTo>
                            <a:lnTo>
                              <a:pt x="9505" y="818939"/>
                            </a:lnTo>
                            <a:lnTo>
                              <a:pt x="7604" y="857448"/>
                            </a:lnTo>
                            <a:lnTo>
                              <a:pt x="5228" y="896907"/>
                            </a:lnTo>
                            <a:lnTo>
                              <a:pt x="3803" y="937318"/>
                            </a:lnTo>
                            <a:lnTo>
                              <a:pt x="2376" y="978679"/>
                            </a:lnTo>
                            <a:lnTo>
                              <a:pt x="1425" y="1020992"/>
                            </a:lnTo>
                            <a:lnTo>
                              <a:pt x="476" y="1063781"/>
                            </a:lnTo>
                            <a:lnTo>
                              <a:pt x="0" y="1107995"/>
                            </a:lnTo>
                            <a:lnTo>
                              <a:pt x="0" y="1152684"/>
                            </a:lnTo>
                            <a:lnTo>
                              <a:pt x="0" y="1203079"/>
                            </a:lnTo>
                            <a:lnTo>
                              <a:pt x="476" y="1254900"/>
                            </a:lnTo>
                            <a:lnTo>
                              <a:pt x="1425" y="1307671"/>
                            </a:lnTo>
                            <a:lnTo>
                              <a:pt x="2852" y="1361393"/>
                            </a:lnTo>
                            <a:lnTo>
                              <a:pt x="4752" y="1416542"/>
                            </a:lnTo>
                            <a:lnTo>
                              <a:pt x="7129" y="1473117"/>
                            </a:lnTo>
                            <a:lnTo>
                              <a:pt x="9505" y="1530643"/>
                            </a:lnTo>
                            <a:lnTo>
                              <a:pt x="12355" y="1589595"/>
                            </a:lnTo>
                            <a:lnTo>
                              <a:pt x="13306" y="1598152"/>
                            </a:lnTo>
                            <a:lnTo>
                              <a:pt x="14257" y="1606711"/>
                            </a:lnTo>
                            <a:lnTo>
                              <a:pt x="15682" y="1614792"/>
                            </a:lnTo>
                            <a:lnTo>
                              <a:pt x="18058" y="1623351"/>
                            </a:lnTo>
                            <a:lnTo>
                              <a:pt x="19959" y="1631432"/>
                            </a:lnTo>
                            <a:lnTo>
                              <a:pt x="22811" y="1639514"/>
                            </a:lnTo>
                            <a:lnTo>
                              <a:pt x="25661" y="1646645"/>
                            </a:lnTo>
                            <a:lnTo>
                              <a:pt x="28988" y="1654253"/>
                            </a:lnTo>
                            <a:lnTo>
                              <a:pt x="32790" y="1661859"/>
                            </a:lnTo>
                            <a:lnTo>
                              <a:pt x="36591" y="1668991"/>
                            </a:lnTo>
                            <a:lnTo>
                              <a:pt x="40868" y="1675646"/>
                            </a:lnTo>
                            <a:lnTo>
                              <a:pt x="45620" y="1682777"/>
                            </a:lnTo>
                            <a:lnTo>
                              <a:pt x="50848" y="1688958"/>
                            </a:lnTo>
                            <a:lnTo>
                              <a:pt x="55600" y="1695138"/>
                            </a:lnTo>
                            <a:lnTo>
                              <a:pt x="61302" y="1701319"/>
                            </a:lnTo>
                            <a:lnTo>
                              <a:pt x="67004" y="1707025"/>
                            </a:lnTo>
                            <a:lnTo>
                              <a:pt x="73183" y="1712254"/>
                            </a:lnTo>
                            <a:lnTo>
                              <a:pt x="78885" y="1717484"/>
                            </a:lnTo>
                            <a:lnTo>
                              <a:pt x="85538" y="1722238"/>
                            </a:lnTo>
                            <a:lnTo>
                              <a:pt x="92666" y="1726992"/>
                            </a:lnTo>
                            <a:lnTo>
                              <a:pt x="99319" y="1730796"/>
                            </a:lnTo>
                            <a:lnTo>
                              <a:pt x="106448" y="1735074"/>
                            </a:lnTo>
                            <a:lnTo>
                              <a:pt x="114050" y="1738402"/>
                            </a:lnTo>
                            <a:lnTo>
                              <a:pt x="121179" y="1741729"/>
                            </a:lnTo>
                            <a:lnTo>
                              <a:pt x="128782" y="1745058"/>
                            </a:lnTo>
                            <a:lnTo>
                              <a:pt x="136861" y="1747435"/>
                            </a:lnTo>
                            <a:lnTo>
                              <a:pt x="144464" y="1749337"/>
                            </a:lnTo>
                            <a:lnTo>
                              <a:pt x="152542" y="1751239"/>
                            </a:lnTo>
                            <a:lnTo>
                              <a:pt x="161097" y="1752190"/>
                            </a:lnTo>
                            <a:lnTo>
                              <a:pt x="169649" y="1753616"/>
                            </a:lnTo>
                            <a:lnTo>
                              <a:pt x="178204" y="1754567"/>
                            </a:lnTo>
                            <a:lnTo>
                              <a:pt x="186282" y="1754567"/>
                            </a:lnTo>
                            <a:lnTo>
                              <a:pt x="195787" y="1754567"/>
                            </a:lnTo>
                            <a:lnTo>
                              <a:pt x="204816" y="1753139"/>
                            </a:lnTo>
                            <a:lnTo>
                              <a:pt x="213844" y="1752190"/>
                            </a:lnTo>
                            <a:lnTo>
                              <a:pt x="222399" y="1750763"/>
                            </a:lnTo>
                            <a:lnTo>
                              <a:pt x="230477" y="1748861"/>
                            </a:lnTo>
                            <a:lnTo>
                              <a:pt x="239031" y="1746484"/>
                            </a:lnTo>
                            <a:lnTo>
                              <a:pt x="247584" y="1743631"/>
                            </a:lnTo>
                            <a:lnTo>
                              <a:pt x="255663" y="1740304"/>
                            </a:lnTo>
                            <a:lnTo>
                              <a:pt x="262791" y="1736976"/>
                            </a:lnTo>
                            <a:lnTo>
                              <a:pt x="270395" y="1733172"/>
                            </a:lnTo>
                            <a:lnTo>
                              <a:pt x="277998" y="1728419"/>
                            </a:lnTo>
                            <a:lnTo>
                              <a:pt x="285126" y="1724139"/>
                            </a:lnTo>
                            <a:lnTo>
                              <a:pt x="291779" y="1718909"/>
                            </a:lnTo>
                            <a:lnTo>
                              <a:pt x="298432" y="1714156"/>
                            </a:lnTo>
                            <a:lnTo>
                              <a:pt x="304609" y="1708450"/>
                            </a:lnTo>
                            <a:lnTo>
                              <a:pt x="310787" y="1702746"/>
                            </a:lnTo>
                            <a:lnTo>
                              <a:pt x="316015" y="1696566"/>
                            </a:lnTo>
                            <a:lnTo>
                              <a:pt x="321717" y="1690385"/>
                            </a:lnTo>
                            <a:lnTo>
                              <a:pt x="326469" y="1683728"/>
                            </a:lnTo>
                            <a:lnTo>
                              <a:pt x="331697" y="1676597"/>
                            </a:lnTo>
                            <a:lnTo>
                              <a:pt x="335974" y="1669942"/>
                            </a:lnTo>
                            <a:lnTo>
                              <a:pt x="340249" y="1662334"/>
                            </a:lnTo>
                            <a:lnTo>
                              <a:pt x="344052" y="1654728"/>
                            </a:lnTo>
                            <a:lnTo>
                              <a:pt x="347378" y="1646645"/>
                            </a:lnTo>
                            <a:lnTo>
                              <a:pt x="350705" y="1639039"/>
                            </a:lnTo>
                            <a:lnTo>
                              <a:pt x="353555" y="1630957"/>
                            </a:lnTo>
                            <a:lnTo>
                              <a:pt x="355457" y="1622874"/>
                            </a:lnTo>
                            <a:lnTo>
                              <a:pt x="357358" y="1614317"/>
                            </a:lnTo>
                            <a:lnTo>
                              <a:pt x="358783" y="1606235"/>
                            </a:lnTo>
                            <a:lnTo>
                              <a:pt x="360208" y="1597201"/>
                            </a:lnTo>
                            <a:lnTo>
                              <a:pt x="360684" y="1588644"/>
                            </a:lnTo>
                            <a:lnTo>
                              <a:pt x="361159" y="1579611"/>
                            </a:lnTo>
                            <a:lnTo>
                              <a:pt x="360684" y="1570579"/>
                            </a:lnTo>
                            <a:lnTo>
                              <a:pt x="357358" y="1514004"/>
                            </a:lnTo>
                            <a:lnTo>
                              <a:pt x="354982" y="1458379"/>
                            </a:lnTo>
                            <a:lnTo>
                              <a:pt x="353081" y="1404657"/>
                            </a:lnTo>
                            <a:lnTo>
                              <a:pt x="351656" y="1351409"/>
                            </a:lnTo>
                            <a:lnTo>
                              <a:pt x="350229" y="1300065"/>
                            </a:lnTo>
                            <a:lnTo>
                              <a:pt x="349280" y="1249670"/>
                            </a:lnTo>
                            <a:lnTo>
                              <a:pt x="348329" y="1200701"/>
                            </a:lnTo>
                            <a:lnTo>
                              <a:pt x="348329" y="1152684"/>
                            </a:lnTo>
                            <a:lnTo>
                              <a:pt x="349280" y="1079945"/>
                            </a:lnTo>
                            <a:lnTo>
                              <a:pt x="350229" y="1011009"/>
                            </a:lnTo>
                            <a:lnTo>
                              <a:pt x="352130" y="944449"/>
                            </a:lnTo>
                            <a:lnTo>
                              <a:pt x="354982" y="880744"/>
                            </a:lnTo>
                            <a:lnTo>
                              <a:pt x="358309" y="819414"/>
                            </a:lnTo>
                            <a:lnTo>
                              <a:pt x="363060" y="760938"/>
                            </a:lnTo>
                            <a:lnTo>
                              <a:pt x="367337" y="705789"/>
                            </a:lnTo>
                            <a:lnTo>
                              <a:pt x="373514" y="653017"/>
                            </a:lnTo>
                            <a:lnTo>
                              <a:pt x="379217" y="603098"/>
                            </a:lnTo>
                            <a:lnTo>
                              <a:pt x="385870" y="555080"/>
                            </a:lnTo>
                            <a:lnTo>
                              <a:pt x="392999" y="509916"/>
                            </a:lnTo>
                            <a:lnTo>
                              <a:pt x="400126" y="467604"/>
                            </a:lnTo>
                            <a:lnTo>
                              <a:pt x="408204" y="427193"/>
                            </a:lnTo>
                            <a:lnTo>
                              <a:pt x="416759" y="388683"/>
                            </a:lnTo>
                            <a:lnTo>
                              <a:pt x="425313" y="353502"/>
                            </a:lnTo>
                            <a:lnTo>
                              <a:pt x="433866" y="319747"/>
                            </a:lnTo>
                            <a:lnTo>
                              <a:pt x="433866" y="912598"/>
                            </a:lnTo>
                            <a:lnTo>
                              <a:pt x="433866" y="1324787"/>
                            </a:lnTo>
                            <a:lnTo>
                              <a:pt x="433866" y="3199844"/>
                            </a:lnTo>
                            <a:lnTo>
                              <a:pt x="433866" y="3213631"/>
                            </a:lnTo>
                            <a:lnTo>
                              <a:pt x="435292" y="3227419"/>
                            </a:lnTo>
                            <a:lnTo>
                              <a:pt x="437192" y="3240731"/>
                            </a:lnTo>
                            <a:lnTo>
                              <a:pt x="439569" y="3254043"/>
                            </a:lnTo>
                            <a:lnTo>
                              <a:pt x="442420" y="3266878"/>
                            </a:lnTo>
                            <a:lnTo>
                              <a:pt x="446222" y="3280190"/>
                            </a:lnTo>
                            <a:lnTo>
                              <a:pt x="450023" y="3292551"/>
                            </a:lnTo>
                            <a:lnTo>
                              <a:pt x="454775" y="3304912"/>
                            </a:lnTo>
                            <a:lnTo>
                              <a:pt x="460477" y="3316797"/>
                            </a:lnTo>
                            <a:lnTo>
                              <a:pt x="466180" y="3328207"/>
                            </a:lnTo>
                            <a:lnTo>
                              <a:pt x="472833" y="3339617"/>
                            </a:lnTo>
                            <a:lnTo>
                              <a:pt x="479962" y="3350552"/>
                            </a:lnTo>
                            <a:lnTo>
                              <a:pt x="487089" y="3361011"/>
                            </a:lnTo>
                            <a:lnTo>
                              <a:pt x="495168" y="3370996"/>
                            </a:lnTo>
                            <a:lnTo>
                              <a:pt x="503722" y="3380980"/>
                            </a:lnTo>
                            <a:lnTo>
                              <a:pt x="512751" y="3390488"/>
                            </a:lnTo>
                            <a:lnTo>
                              <a:pt x="522256" y="3399520"/>
                            </a:lnTo>
                            <a:lnTo>
                              <a:pt x="532235" y="3408079"/>
                            </a:lnTo>
                            <a:lnTo>
                              <a:pt x="542215" y="3415685"/>
                            </a:lnTo>
                            <a:lnTo>
                              <a:pt x="552194" y="3423291"/>
                            </a:lnTo>
                            <a:lnTo>
                              <a:pt x="563599" y="3430422"/>
                            </a:lnTo>
                            <a:lnTo>
                              <a:pt x="575003" y="3436603"/>
                            </a:lnTo>
                            <a:lnTo>
                              <a:pt x="586408" y="3442783"/>
                            </a:lnTo>
                            <a:lnTo>
                              <a:pt x="598289" y="3448013"/>
                            </a:lnTo>
                            <a:lnTo>
                              <a:pt x="610644" y="3453242"/>
                            </a:lnTo>
                            <a:lnTo>
                              <a:pt x="622999" y="3457046"/>
                            </a:lnTo>
                            <a:lnTo>
                              <a:pt x="635831" y="3461325"/>
                            </a:lnTo>
                            <a:lnTo>
                              <a:pt x="649137" y="3464178"/>
                            </a:lnTo>
                            <a:lnTo>
                              <a:pt x="662443" y="3466080"/>
                            </a:lnTo>
                            <a:lnTo>
                              <a:pt x="675747" y="3467982"/>
                            </a:lnTo>
                            <a:lnTo>
                              <a:pt x="689053" y="3468933"/>
                            </a:lnTo>
                            <a:lnTo>
                              <a:pt x="703310" y="3469407"/>
                            </a:lnTo>
                            <a:lnTo>
                              <a:pt x="717092" y="3468933"/>
                            </a:lnTo>
                            <a:lnTo>
                              <a:pt x="730872" y="3467982"/>
                            </a:lnTo>
                            <a:lnTo>
                              <a:pt x="744178" y="3466080"/>
                            </a:lnTo>
                            <a:lnTo>
                              <a:pt x="757484" y="3464178"/>
                            </a:lnTo>
                            <a:lnTo>
                              <a:pt x="770790" y="3461325"/>
                            </a:lnTo>
                            <a:lnTo>
                              <a:pt x="783145" y="3457046"/>
                            </a:lnTo>
                            <a:lnTo>
                              <a:pt x="795501" y="3453242"/>
                            </a:lnTo>
                            <a:lnTo>
                              <a:pt x="807856" y="3448013"/>
                            </a:lnTo>
                            <a:lnTo>
                              <a:pt x="819737" y="3442783"/>
                            </a:lnTo>
                            <a:lnTo>
                              <a:pt x="831616" y="3436603"/>
                            </a:lnTo>
                            <a:lnTo>
                              <a:pt x="843022" y="3430422"/>
                            </a:lnTo>
                            <a:lnTo>
                              <a:pt x="853951" y="3423291"/>
                            </a:lnTo>
                            <a:lnTo>
                              <a:pt x="864406" y="3415685"/>
                            </a:lnTo>
                            <a:lnTo>
                              <a:pt x="874860" y="3408079"/>
                            </a:lnTo>
                            <a:lnTo>
                              <a:pt x="883889" y="3399520"/>
                            </a:lnTo>
                            <a:lnTo>
                              <a:pt x="893394" y="3390488"/>
                            </a:lnTo>
                            <a:lnTo>
                              <a:pt x="902423" y="3380980"/>
                            </a:lnTo>
                            <a:lnTo>
                              <a:pt x="910977" y="3370996"/>
                            </a:lnTo>
                            <a:lnTo>
                              <a:pt x="919055" y="3361011"/>
                            </a:lnTo>
                            <a:lnTo>
                              <a:pt x="926183" y="3350552"/>
                            </a:lnTo>
                            <a:lnTo>
                              <a:pt x="933312" y="3339617"/>
                            </a:lnTo>
                            <a:lnTo>
                              <a:pt x="940439" y="3328207"/>
                            </a:lnTo>
                            <a:lnTo>
                              <a:pt x="945667" y="3316797"/>
                            </a:lnTo>
                            <a:lnTo>
                              <a:pt x="951369" y="3304912"/>
                            </a:lnTo>
                            <a:lnTo>
                              <a:pt x="956121" y="3292551"/>
                            </a:lnTo>
                            <a:lnTo>
                              <a:pt x="960873" y="3280190"/>
                            </a:lnTo>
                            <a:lnTo>
                              <a:pt x="964199" y="3266878"/>
                            </a:lnTo>
                            <a:lnTo>
                              <a:pt x="967051" y="3254043"/>
                            </a:lnTo>
                            <a:lnTo>
                              <a:pt x="969427" y="3240731"/>
                            </a:lnTo>
                            <a:lnTo>
                              <a:pt x="971328" y="3227419"/>
                            </a:lnTo>
                            <a:lnTo>
                              <a:pt x="972279" y="3213631"/>
                            </a:lnTo>
                            <a:lnTo>
                              <a:pt x="972754" y="3199844"/>
                            </a:lnTo>
                            <a:lnTo>
                              <a:pt x="972754" y="1493560"/>
                            </a:lnTo>
                            <a:lnTo>
                              <a:pt x="1073497" y="1493560"/>
                            </a:lnTo>
                            <a:lnTo>
                              <a:pt x="1073497" y="3199844"/>
                            </a:lnTo>
                            <a:lnTo>
                              <a:pt x="1073973" y="3213631"/>
                            </a:lnTo>
                            <a:lnTo>
                              <a:pt x="1074924" y="3227419"/>
                            </a:lnTo>
                            <a:lnTo>
                              <a:pt x="1076349" y="3240731"/>
                            </a:lnTo>
                            <a:lnTo>
                              <a:pt x="1079200" y="3254043"/>
                            </a:lnTo>
                            <a:lnTo>
                              <a:pt x="1082052" y="3266878"/>
                            </a:lnTo>
                            <a:lnTo>
                              <a:pt x="1085378" y="3280190"/>
                            </a:lnTo>
                            <a:lnTo>
                              <a:pt x="1090130" y="3292551"/>
                            </a:lnTo>
                            <a:lnTo>
                              <a:pt x="1094883" y="3304912"/>
                            </a:lnTo>
                            <a:lnTo>
                              <a:pt x="1100109" y="3316797"/>
                            </a:lnTo>
                            <a:lnTo>
                              <a:pt x="1105812" y="3328207"/>
                            </a:lnTo>
                            <a:lnTo>
                              <a:pt x="1112465" y="3339617"/>
                            </a:lnTo>
                            <a:lnTo>
                              <a:pt x="1119594" y="3350552"/>
                            </a:lnTo>
                            <a:lnTo>
                              <a:pt x="1127197" y="3361011"/>
                            </a:lnTo>
                            <a:lnTo>
                              <a:pt x="1135275" y="3370996"/>
                            </a:lnTo>
                            <a:lnTo>
                              <a:pt x="1143828" y="3380980"/>
                            </a:lnTo>
                            <a:lnTo>
                              <a:pt x="1152859" y="3390488"/>
                            </a:lnTo>
                            <a:lnTo>
                              <a:pt x="1161411" y="3399520"/>
                            </a:lnTo>
                            <a:lnTo>
                              <a:pt x="1171391" y="3408079"/>
                            </a:lnTo>
                            <a:lnTo>
                              <a:pt x="1181846" y="3415685"/>
                            </a:lnTo>
                            <a:lnTo>
                              <a:pt x="1192300" y="3423291"/>
                            </a:lnTo>
                            <a:lnTo>
                              <a:pt x="1203230" y="3430422"/>
                            </a:lnTo>
                            <a:lnTo>
                              <a:pt x="1214161" y="3436603"/>
                            </a:lnTo>
                            <a:lnTo>
                              <a:pt x="1226040" y="3442783"/>
                            </a:lnTo>
                            <a:lnTo>
                              <a:pt x="1237921" y="3448013"/>
                            </a:lnTo>
                            <a:lnTo>
                              <a:pt x="1250276" y="3453242"/>
                            </a:lnTo>
                            <a:lnTo>
                              <a:pt x="1263106" y="3457046"/>
                            </a:lnTo>
                            <a:lnTo>
                              <a:pt x="1275463" y="3461325"/>
                            </a:lnTo>
                            <a:lnTo>
                              <a:pt x="1288292" y="3464178"/>
                            </a:lnTo>
                            <a:lnTo>
                              <a:pt x="1301598" y="3466080"/>
                            </a:lnTo>
                            <a:lnTo>
                              <a:pt x="1315379" y="3467982"/>
                            </a:lnTo>
                            <a:lnTo>
                              <a:pt x="1329161" y="3468933"/>
                            </a:lnTo>
                            <a:lnTo>
                              <a:pt x="1342941" y="3469407"/>
                            </a:lnTo>
                            <a:lnTo>
                              <a:pt x="1357198" y="3468933"/>
                            </a:lnTo>
                            <a:lnTo>
                              <a:pt x="1370504" y="3467982"/>
                            </a:lnTo>
                            <a:lnTo>
                              <a:pt x="1383810" y="3466080"/>
                            </a:lnTo>
                            <a:lnTo>
                              <a:pt x="1397116" y="3464178"/>
                            </a:lnTo>
                            <a:lnTo>
                              <a:pt x="1410422" y="3461325"/>
                            </a:lnTo>
                            <a:lnTo>
                              <a:pt x="1423252" y="3457046"/>
                            </a:lnTo>
                            <a:lnTo>
                              <a:pt x="1435607" y="3453242"/>
                            </a:lnTo>
                            <a:lnTo>
                              <a:pt x="1447488" y="3448013"/>
                            </a:lnTo>
                            <a:lnTo>
                              <a:pt x="1459369" y="3442783"/>
                            </a:lnTo>
                            <a:lnTo>
                              <a:pt x="1471248" y="3436603"/>
                            </a:lnTo>
                            <a:lnTo>
                              <a:pt x="1482178" y="3430422"/>
                            </a:lnTo>
                            <a:lnTo>
                              <a:pt x="1493108" y="3423291"/>
                            </a:lnTo>
                            <a:lnTo>
                              <a:pt x="1504038" y="3415685"/>
                            </a:lnTo>
                            <a:lnTo>
                              <a:pt x="1514017" y="3408079"/>
                            </a:lnTo>
                            <a:lnTo>
                              <a:pt x="1523997" y="3399520"/>
                            </a:lnTo>
                            <a:lnTo>
                              <a:pt x="1533500" y="3390488"/>
                            </a:lnTo>
                            <a:lnTo>
                              <a:pt x="1542529" y="3380980"/>
                            </a:lnTo>
                            <a:lnTo>
                              <a:pt x="1551083" y="3370996"/>
                            </a:lnTo>
                            <a:lnTo>
                              <a:pt x="1558687" y="3361011"/>
                            </a:lnTo>
                            <a:lnTo>
                              <a:pt x="1566291" y="3350552"/>
                            </a:lnTo>
                            <a:lnTo>
                              <a:pt x="1573418" y="3339617"/>
                            </a:lnTo>
                            <a:lnTo>
                              <a:pt x="1579595" y="3328207"/>
                            </a:lnTo>
                            <a:lnTo>
                              <a:pt x="1585773" y="3316797"/>
                            </a:lnTo>
                            <a:lnTo>
                              <a:pt x="1591001" y="3304912"/>
                            </a:lnTo>
                            <a:lnTo>
                              <a:pt x="1595753" y="3292551"/>
                            </a:lnTo>
                            <a:lnTo>
                              <a:pt x="1600030" y="3280190"/>
                            </a:lnTo>
                            <a:lnTo>
                              <a:pt x="1603831" y="3266878"/>
                            </a:lnTo>
                            <a:lnTo>
                              <a:pt x="1606683" y="3254043"/>
                            </a:lnTo>
                            <a:lnTo>
                              <a:pt x="1609059" y="3240731"/>
                            </a:lnTo>
                            <a:lnTo>
                              <a:pt x="1610484" y="3227419"/>
                            </a:lnTo>
                            <a:lnTo>
                              <a:pt x="1611909" y="3213631"/>
                            </a:lnTo>
                            <a:lnTo>
                              <a:pt x="1611909" y="3199844"/>
                            </a:lnTo>
                            <a:lnTo>
                              <a:pt x="1611909" y="1324787"/>
                            </a:lnTo>
                            <a:lnTo>
                              <a:pt x="1611909" y="912598"/>
                            </a:lnTo>
                            <a:lnTo>
                              <a:pt x="1611909" y="319747"/>
                            </a:lnTo>
                            <a:lnTo>
                              <a:pt x="1620940" y="353502"/>
                            </a:lnTo>
                            <a:lnTo>
                              <a:pt x="1629492" y="388683"/>
                            </a:lnTo>
                            <a:lnTo>
                              <a:pt x="1638047" y="427193"/>
                            </a:lnTo>
                            <a:lnTo>
                              <a:pt x="1646125" y="467604"/>
                            </a:lnTo>
                            <a:lnTo>
                              <a:pt x="1653254" y="509916"/>
                            </a:lnTo>
                            <a:lnTo>
                              <a:pt x="1660381" y="555080"/>
                            </a:lnTo>
                            <a:lnTo>
                              <a:pt x="1666560" y="603098"/>
                            </a:lnTo>
                            <a:lnTo>
                              <a:pt x="1672737" y="653017"/>
                            </a:lnTo>
                            <a:lnTo>
                              <a:pt x="1678439" y="705789"/>
                            </a:lnTo>
                            <a:lnTo>
                              <a:pt x="1683191" y="760938"/>
                            </a:lnTo>
                            <a:lnTo>
                              <a:pt x="1687468" y="819414"/>
                            </a:lnTo>
                            <a:lnTo>
                              <a:pt x="1691271" y="880744"/>
                            </a:lnTo>
                            <a:lnTo>
                              <a:pt x="1693646" y="944449"/>
                            </a:lnTo>
                            <a:lnTo>
                              <a:pt x="1695548" y="1011009"/>
                            </a:lnTo>
                            <a:lnTo>
                              <a:pt x="1696973" y="1080420"/>
                            </a:lnTo>
                            <a:lnTo>
                              <a:pt x="1697447" y="1152684"/>
                            </a:lnTo>
                            <a:lnTo>
                              <a:pt x="1696973" y="1200701"/>
                            </a:lnTo>
                            <a:lnTo>
                              <a:pt x="1696497" y="1249670"/>
                            </a:lnTo>
                            <a:lnTo>
                              <a:pt x="1696022" y="1300065"/>
                            </a:lnTo>
                            <a:lnTo>
                              <a:pt x="1694597" y="1351409"/>
                            </a:lnTo>
                            <a:lnTo>
                              <a:pt x="1693170" y="1404657"/>
                            </a:lnTo>
                            <a:lnTo>
                              <a:pt x="1690794" y="1458379"/>
                            </a:lnTo>
                            <a:lnTo>
                              <a:pt x="1687944" y="1514004"/>
                            </a:lnTo>
                            <a:lnTo>
                              <a:pt x="1685568" y="1570579"/>
                            </a:lnTo>
                            <a:lnTo>
                              <a:pt x="1685092" y="1579611"/>
                            </a:lnTo>
                            <a:lnTo>
                              <a:pt x="1685092" y="1588644"/>
                            </a:lnTo>
                            <a:lnTo>
                              <a:pt x="1686043" y="1597201"/>
                            </a:lnTo>
                            <a:lnTo>
                              <a:pt x="1686993" y="1606235"/>
                            </a:lnTo>
                            <a:lnTo>
                              <a:pt x="1688895" y="1614317"/>
                            </a:lnTo>
                            <a:lnTo>
                              <a:pt x="1690794" y="1622874"/>
                            </a:lnTo>
                            <a:lnTo>
                              <a:pt x="1692696" y="1630957"/>
                            </a:lnTo>
                            <a:lnTo>
                              <a:pt x="1695548" y="1639039"/>
                            </a:lnTo>
                            <a:lnTo>
                              <a:pt x="1698398" y="1646645"/>
                            </a:lnTo>
                            <a:lnTo>
                              <a:pt x="1702199" y="1654728"/>
                            </a:lnTo>
                            <a:lnTo>
                              <a:pt x="1705525" y="1662334"/>
                            </a:lnTo>
                            <a:lnTo>
                              <a:pt x="1710279" y="1669942"/>
                            </a:lnTo>
                            <a:lnTo>
                              <a:pt x="1714556" y="1676597"/>
                            </a:lnTo>
                            <a:lnTo>
                              <a:pt x="1718831" y="1683728"/>
                            </a:lnTo>
                            <a:lnTo>
                              <a:pt x="1724535" y="1690385"/>
                            </a:lnTo>
                            <a:lnTo>
                              <a:pt x="1729762" y="1696566"/>
                            </a:lnTo>
                            <a:lnTo>
                              <a:pt x="1735464" y="1702746"/>
                            </a:lnTo>
                            <a:lnTo>
                              <a:pt x="1741166" y="1708450"/>
                            </a:lnTo>
                            <a:lnTo>
                              <a:pt x="1747819" y="1714156"/>
                            </a:lnTo>
                            <a:lnTo>
                              <a:pt x="1754472" y="1718909"/>
                            </a:lnTo>
                            <a:lnTo>
                              <a:pt x="1761125" y="1724139"/>
                            </a:lnTo>
                            <a:lnTo>
                              <a:pt x="1768254" y="1728419"/>
                            </a:lnTo>
                            <a:lnTo>
                              <a:pt x="1775858" y="1733172"/>
                            </a:lnTo>
                            <a:lnTo>
                              <a:pt x="1782985" y="1736976"/>
                            </a:lnTo>
                            <a:lnTo>
                              <a:pt x="1790589" y="1740304"/>
                            </a:lnTo>
                            <a:lnTo>
                              <a:pt x="1798667" y="1743631"/>
                            </a:lnTo>
                            <a:lnTo>
                              <a:pt x="1807221" y="1746484"/>
                            </a:lnTo>
                            <a:lnTo>
                              <a:pt x="1814825" y="1748861"/>
                            </a:lnTo>
                            <a:lnTo>
                              <a:pt x="1823854" y="1750763"/>
                            </a:lnTo>
                            <a:lnTo>
                              <a:pt x="1832407" y="1752190"/>
                            </a:lnTo>
                            <a:lnTo>
                              <a:pt x="1841435" y="1753139"/>
                            </a:lnTo>
                            <a:lnTo>
                              <a:pt x="1850466" y="1754567"/>
                            </a:lnTo>
                            <a:lnTo>
                              <a:pt x="1859495" y="1754567"/>
                            </a:lnTo>
                            <a:lnTo>
                              <a:pt x="1868047" y="1754567"/>
                            </a:lnTo>
                            <a:lnTo>
                              <a:pt x="1876602" y="1753616"/>
                            </a:lnTo>
                            <a:lnTo>
                              <a:pt x="1885156" y="1752190"/>
                            </a:lnTo>
                            <a:lnTo>
                              <a:pt x="1893234" y="1751239"/>
                            </a:lnTo>
                            <a:lnTo>
                              <a:pt x="1901312" y="1749337"/>
                            </a:lnTo>
                            <a:lnTo>
                              <a:pt x="1909390" y="1747435"/>
                            </a:lnTo>
                            <a:lnTo>
                              <a:pt x="1917470" y="1745058"/>
                            </a:lnTo>
                            <a:lnTo>
                              <a:pt x="1925072" y="1741729"/>
                            </a:lnTo>
                            <a:lnTo>
                              <a:pt x="1932201" y="1738402"/>
                            </a:lnTo>
                            <a:lnTo>
                              <a:pt x="1939805" y="1735074"/>
                            </a:lnTo>
                            <a:lnTo>
                              <a:pt x="1946933" y="1730796"/>
                            </a:lnTo>
                            <a:lnTo>
                              <a:pt x="1953585" y="1726992"/>
                            </a:lnTo>
                            <a:lnTo>
                              <a:pt x="1960713" y="1722238"/>
                            </a:lnTo>
                            <a:lnTo>
                              <a:pt x="1967366" y="1717484"/>
                            </a:lnTo>
                            <a:lnTo>
                              <a:pt x="1973070" y="1712254"/>
                            </a:lnTo>
                            <a:lnTo>
                              <a:pt x="1979247" y="1707025"/>
                            </a:lnTo>
                            <a:lnTo>
                              <a:pt x="1984949" y="1701319"/>
                            </a:lnTo>
                            <a:lnTo>
                              <a:pt x="1990651" y="1695138"/>
                            </a:lnTo>
                            <a:lnTo>
                              <a:pt x="1995405" y="1688958"/>
                            </a:lnTo>
                            <a:lnTo>
                              <a:pt x="2000631" y="1682777"/>
                            </a:lnTo>
                            <a:lnTo>
                              <a:pt x="2005384" y="1675646"/>
                            </a:lnTo>
                            <a:lnTo>
                              <a:pt x="2009185" y="1668991"/>
                            </a:lnTo>
                            <a:lnTo>
                              <a:pt x="2013462" y="1661859"/>
                            </a:lnTo>
                            <a:lnTo>
                              <a:pt x="2017263" y="1654253"/>
                            </a:lnTo>
                            <a:lnTo>
                              <a:pt x="2020115" y="1646645"/>
                            </a:lnTo>
                            <a:lnTo>
                              <a:pt x="2023442" y="1639514"/>
                            </a:lnTo>
                            <a:lnTo>
                              <a:pt x="2026292" y="1631432"/>
                            </a:lnTo>
                            <a:lnTo>
                              <a:pt x="2028193" y="1623351"/>
                            </a:lnTo>
                            <a:lnTo>
                              <a:pt x="2030095" y="1614792"/>
                            </a:lnTo>
                            <a:lnTo>
                              <a:pt x="2031994" y="1606711"/>
                            </a:lnTo>
                            <a:lnTo>
                              <a:pt x="2032945" y="1598152"/>
                            </a:lnTo>
                            <a:lnTo>
                              <a:pt x="2033896" y="1589595"/>
                            </a:lnTo>
                            <a:lnTo>
                              <a:pt x="2036748" y="1530643"/>
                            </a:lnTo>
                            <a:lnTo>
                              <a:pt x="2039123" y="1472642"/>
                            </a:lnTo>
                            <a:lnTo>
                              <a:pt x="2041023" y="1416542"/>
                            </a:lnTo>
                            <a:lnTo>
                              <a:pt x="2043401" y="1361393"/>
                            </a:lnTo>
                            <a:lnTo>
                              <a:pt x="2044350" y="1307671"/>
                            </a:lnTo>
                            <a:lnTo>
                              <a:pt x="2045300" y="1254900"/>
                            </a:lnTo>
                            <a:lnTo>
                              <a:pt x="2045776" y="1203554"/>
                            </a:lnTo>
                            <a:lnTo>
                              <a:pt x="2046251" y="1152684"/>
                            </a:lnTo>
                            <a:lnTo>
                              <a:pt x="2045776" y="1093256"/>
                            </a:lnTo>
                            <a:lnTo>
                              <a:pt x="2044826" y="1035255"/>
                            </a:lnTo>
                            <a:lnTo>
                              <a:pt x="2043875" y="978679"/>
                            </a:lnTo>
                            <a:lnTo>
                              <a:pt x="2041499" y="924008"/>
                            </a:lnTo>
                            <a:lnTo>
                              <a:pt x="2039123" y="870760"/>
                            </a:lnTo>
                            <a:lnTo>
                              <a:pt x="2036748" y="818939"/>
                            </a:lnTo>
                            <a:lnTo>
                              <a:pt x="2033421" y="769019"/>
                            </a:lnTo>
                            <a:lnTo>
                              <a:pt x="2029144" y="720528"/>
                            </a:lnTo>
                            <a:lnTo>
                              <a:pt x="2025341" y="673460"/>
                            </a:lnTo>
                            <a:lnTo>
                              <a:pt x="2021066" y="627820"/>
                            </a:lnTo>
                            <a:lnTo>
                              <a:pt x="2015838" y="583606"/>
                            </a:lnTo>
                            <a:lnTo>
                              <a:pt x="2010610" y="540819"/>
                            </a:lnTo>
                            <a:lnTo>
                              <a:pt x="2004433" y="499456"/>
                            </a:lnTo>
                            <a:lnTo>
                              <a:pt x="1998255" y="459522"/>
                            </a:lnTo>
                            <a:lnTo>
                              <a:pt x="1991602" y="420537"/>
                            </a:lnTo>
                            <a:lnTo>
                              <a:pt x="1984475" y="383454"/>
                            </a:lnTo>
                            <a:lnTo>
                              <a:pt x="1977345" y="347322"/>
                            </a:lnTo>
                            <a:lnTo>
                              <a:pt x="1969743" y="312141"/>
                            </a:lnTo>
                            <a:lnTo>
                              <a:pt x="1961664" y="278385"/>
                            </a:lnTo>
                            <a:lnTo>
                              <a:pt x="1953111" y="246057"/>
                            </a:lnTo>
                            <a:lnTo>
                              <a:pt x="1944557" y="214680"/>
                            </a:lnTo>
                            <a:lnTo>
                              <a:pt x="1936002" y="184252"/>
                            </a:lnTo>
                            <a:lnTo>
                              <a:pt x="1926499" y="155252"/>
                            </a:lnTo>
                            <a:lnTo>
                              <a:pt x="1916994" y="127202"/>
                            </a:lnTo>
                            <a:lnTo>
                              <a:pt x="1907491" y="99628"/>
                            </a:lnTo>
                            <a:lnTo>
                              <a:pt x="1897035" y="73955"/>
                            </a:lnTo>
                            <a:lnTo>
                              <a:pt x="1886581" y="49234"/>
                            </a:lnTo>
                            <a:lnTo>
                              <a:pt x="1876127" y="24512"/>
                            </a:lnTo>
                            <a:lnTo>
                              <a:pt x="1865197" y="1692"/>
                            </a:lnTo>
                            <a:close/>
                          </a:path>
                        </a:pathLst>
                      </a:custGeom>
                      <a:solidFill>
                        <a:srgbClr val="FFC000"/>
                      </a:solidFill>
                      <a:ln>
                        <a:noFill/>
                      </a:ln>
                      <a:extLst/>
                    </p:spPr>
                    <p:txBody>
                      <a:bodyPr wrap="square" anchor="ctr">
                        <a:noAutofit/>
                        <a:scene3d>
                          <a:camera prst="orthographicFront"/>
                          <a:lightRig rig="threePt" dir="t"/>
                        </a:scene3d>
                        <a:sp3d>
                          <a:contourClr>
                            <a:srgbClr val="FFFFFF"/>
                          </a:contourClr>
                        </a:sp3d>
                      </a:bodyPr>
                      <a:lstStyle>
                        <a:defPPr>
                          <a:defRPr lang="zh-CN"/>
                        </a:defPPr>
                        <a:lvl1pPr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1pPr>
                        <a:lvl2pPr marL="4572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2pPr>
                        <a:lvl3pPr marL="9144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3pPr>
                        <a:lvl4pPr marL="13716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4pPr>
                        <a:lvl5pPr marL="18288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9pPr>
                      </a:lstStyle>
                      <a:p>
                        <a:pPr algn="ctr">
                          <a:defRPr/>
                        </a:pPr>
                        <a:endParaRPr lang="zh-CN" altLang="en-US" sz="100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endParaRPr>
                      </a:p>
                    </p:txBody>
                  </p:sp>
                  <p:sp>
                    <p:nvSpPr>
                      <p:cNvPr id="46" name="任意多边形: 形状 45">
                        <a:extLst>
                          <a:ext uri="{FF2B5EF4-FFF2-40B4-BE49-F238E27FC236}">
                            <a16:creationId xmlns:a16="http://schemas.microsoft.com/office/drawing/2014/main" id="{A58A0070-C62E-49C2-B9FA-D605DF77D3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74615" y="3063730"/>
                        <a:ext cx="2169506" cy="1121559"/>
                      </a:xfrm>
                      <a:custGeom>
                        <a:avLst/>
                        <a:gdLst>
                          <a:gd name="connsiteX0" fmla="*/ 0 w 4688732"/>
                          <a:gd name="connsiteY0" fmla="*/ 2178995 h 2178995"/>
                          <a:gd name="connsiteX1" fmla="*/ 2354093 w 4688732"/>
                          <a:gd name="connsiteY1" fmla="*/ 0 h 2178995"/>
                          <a:gd name="connsiteX2" fmla="*/ 4688732 w 4688732"/>
                          <a:gd name="connsiteY2" fmla="*/ 0 h 21789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4688732" h="2178995">
                            <a:moveTo>
                              <a:pt x="0" y="2178995"/>
                            </a:moveTo>
                            <a:lnTo>
                              <a:pt x="2354093" y="0"/>
                            </a:lnTo>
                            <a:lnTo>
                              <a:pt x="4688732" y="0"/>
                            </a:lnTo>
                          </a:path>
                        </a:pathLst>
                      </a:custGeom>
                      <a:noFill/>
                      <a:ln>
                        <a:solidFill>
                          <a:schemeClr val="bg1">
                            <a:lumMod val="50000"/>
                          </a:schemeClr>
                        </a:solidFill>
                        <a:prstDash val="sysDash"/>
                        <a:headEnd type="oval" w="med" len="med"/>
                        <a:tailEnd type="oval" w="med" len="me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 sz="100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endParaRPr>
                      </a:p>
                    </p:txBody>
                  </p:sp>
                  <p:sp>
                    <p:nvSpPr>
                      <p:cNvPr id="47" name="矩形 46">
                        <a:extLst>
                          <a:ext uri="{FF2B5EF4-FFF2-40B4-BE49-F238E27FC236}">
                            <a16:creationId xmlns:a16="http://schemas.microsoft.com/office/drawing/2014/main" id="{9846A6FB-ED27-4B52-A81B-028CB7CEA70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698186" y="1803370"/>
                        <a:ext cx="3727513" cy="1464488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altLang="zh-CN" sz="2000" b="1" dirty="0">
                            <a:solidFill>
                              <a:srgbClr val="FFC000"/>
                            </a:solidFill>
                            <a:latin typeface="Garamond" panose="02020404030301010803" pitchFamily="18" charset="0"/>
                          </a:rPr>
                          <a:t>Over </a:t>
                        </a:r>
                        <a:r>
                          <a:rPr lang="en-US" altLang="zh-CN" sz="3600" b="1" dirty="0">
                            <a:solidFill>
                              <a:srgbClr val="FFC000"/>
                            </a:solidFill>
                            <a:latin typeface="Garamond" panose="02020404030301010803" pitchFamily="18" charset="0"/>
                          </a:rPr>
                          <a:t>7</a:t>
                        </a:r>
                        <a:r>
                          <a:rPr lang="zh-CN" altLang="en-US" sz="3600" b="1" dirty="0">
                            <a:solidFill>
                              <a:srgbClr val="FFC000"/>
                            </a:solidFill>
                            <a:latin typeface="Garamond" panose="02020404030301010803" pitchFamily="18" charset="0"/>
                          </a:rPr>
                          <a:t>0%</a:t>
                        </a:r>
                        <a:endParaRPr lang="zh-CN" altLang="en-US" sz="2400" b="1" dirty="0">
                          <a:solidFill>
                            <a:srgbClr val="FFC000"/>
                          </a:solidFill>
                          <a:latin typeface="Garamond" panose="02020404030301010803" pitchFamily="18" charset="0"/>
                        </a:endParaRPr>
                      </a:p>
                    </p:txBody>
                  </p:sp>
                </p:grpSp>
                <p:grpSp>
                  <p:nvGrpSpPr>
                    <p:cNvPr id="33" name="组合 32">
                      <a:extLst>
                        <a:ext uri="{FF2B5EF4-FFF2-40B4-BE49-F238E27FC236}">
                          <a16:creationId xmlns:a16="http://schemas.microsoft.com/office/drawing/2014/main" id="{B5AB6FD1-D2B3-4B0D-863A-BBE851BA97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85925" y="8129879"/>
                      <a:ext cx="7646640" cy="7068114"/>
                      <a:chOff x="5685925" y="8129879"/>
                      <a:chExt cx="7646640" cy="7068114"/>
                    </a:xfrm>
                  </p:grpSpPr>
                  <p:sp>
                    <p:nvSpPr>
                      <p:cNvPr id="34" name="文本框 33">
                        <a:extLst>
                          <a:ext uri="{FF2B5EF4-FFF2-40B4-BE49-F238E27FC236}">
                            <a16:creationId xmlns:a16="http://schemas.microsoft.com/office/drawing/2014/main" id="{384BB7FC-0A9E-4BD0-9C33-5C43B21D673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685925" y="12850720"/>
                        <a:ext cx="4279547" cy="23472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zh-CN" sz="2400" dirty="0">
                            <a:solidFill>
                              <a:schemeClr val="bg1"/>
                            </a:solidFill>
                            <a:latin typeface="Garamond" panose="02020404030301010803" pitchFamily="18" charset="0"/>
                          </a:rPr>
                          <a:t>Internet-based MSM meet sexual partners online</a:t>
                        </a:r>
                      </a:p>
                      <a:p>
                        <a:pPr algn="ctr"/>
                        <a:r>
                          <a:rPr lang="en-US" altLang="zh-CN" sz="1200" u="sng" dirty="0" err="1">
                            <a:solidFill>
                              <a:schemeClr val="bg1"/>
                            </a:solidFill>
                            <a:latin typeface="Garamond" panose="02020404030301010803" pitchFamily="18" charset="0"/>
                            <a:ea typeface="新宋体" panose="02010609030101010101" pitchFamily="49" charset="-122"/>
                            <a:cs typeface="Times New Roman" panose="02020603050405020304" pitchFamily="18" charset="0"/>
                          </a:rPr>
                          <a:t>Clin</a:t>
                        </a:r>
                        <a:r>
                          <a:rPr lang="en-US" altLang="zh-CN" sz="1200" u="sng" dirty="0">
                            <a:solidFill>
                              <a:schemeClr val="bg1"/>
                            </a:solidFill>
                            <a:latin typeface="Garamond" panose="02020404030301010803" pitchFamily="18" charset="0"/>
                            <a:ea typeface="新宋体" panose="02010609030101010101" pitchFamily="49" charset="-122"/>
                            <a:cs typeface="Times New Roman" panose="02020603050405020304" pitchFamily="18" charset="0"/>
                          </a:rPr>
                          <a:t> Infect Dis, 2013, 57(2): </a:t>
                        </a:r>
                        <a:r>
                          <a:rPr lang="en-US" altLang="zh-CN" sz="1400" u="sng" dirty="0">
                            <a:solidFill>
                              <a:schemeClr val="bg1"/>
                            </a:solidFill>
                            <a:latin typeface="Garamond" panose="02020404030301010803" pitchFamily="18" charset="0"/>
                            <a:ea typeface="新宋体" panose="02010609030101010101" pitchFamily="49" charset="-122"/>
                            <a:cs typeface="Times New Roman" panose="02020603050405020304" pitchFamily="18" charset="0"/>
                          </a:rPr>
                          <a:t>298-309</a:t>
                        </a:r>
                        <a:endParaRPr lang="zh-CN" altLang="en-US" sz="1200" u="sng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endParaRPr>
                      </a:p>
                    </p:txBody>
                  </p:sp>
                  <p:sp>
                    <p:nvSpPr>
                      <p:cNvPr id="36" name="KSO_Shape">
                        <a:extLst>
                          <a:ext uri="{FF2B5EF4-FFF2-40B4-BE49-F238E27FC236}">
                            <a16:creationId xmlns:a16="http://schemas.microsoft.com/office/drawing/2014/main" id="{76ED9752-B1AF-459B-B9AB-2DF418489FC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11764314" y="8129879"/>
                        <a:ext cx="1568251" cy="4419748"/>
                      </a:xfrm>
                      <a:custGeom>
                        <a:avLst/>
                        <a:gdLst/>
                        <a:ahLst/>
                        <a:cxnLst/>
                        <a:rect l="0" t="0" r="r" b="b"/>
                        <a:pathLst>
                          <a:path w="1366838" h="3292475">
                            <a:moveTo>
                              <a:pt x="402179" y="752475"/>
                            </a:moveTo>
                            <a:lnTo>
                              <a:pt x="964659" y="752475"/>
                            </a:lnTo>
                            <a:lnTo>
                              <a:pt x="971008" y="752793"/>
                            </a:lnTo>
                            <a:lnTo>
                              <a:pt x="977673" y="753427"/>
                            </a:lnTo>
                            <a:lnTo>
                              <a:pt x="983387" y="754380"/>
                            </a:lnTo>
                            <a:lnTo>
                              <a:pt x="989736" y="755332"/>
                            </a:lnTo>
                            <a:lnTo>
                              <a:pt x="999893" y="756920"/>
                            </a:lnTo>
                            <a:lnTo>
                              <a:pt x="1010368" y="759142"/>
                            </a:lnTo>
                            <a:lnTo>
                              <a:pt x="1021796" y="761681"/>
                            </a:lnTo>
                            <a:lnTo>
                              <a:pt x="1033541" y="765174"/>
                            </a:lnTo>
                            <a:lnTo>
                              <a:pt x="1045920" y="769300"/>
                            </a:lnTo>
                            <a:lnTo>
                              <a:pt x="1058617" y="774697"/>
                            </a:lnTo>
                            <a:lnTo>
                              <a:pt x="1071632" y="780729"/>
                            </a:lnTo>
                            <a:lnTo>
                              <a:pt x="1078298" y="784221"/>
                            </a:lnTo>
                            <a:lnTo>
                              <a:pt x="1084646" y="788031"/>
                            </a:lnTo>
                            <a:lnTo>
                              <a:pt x="1093851" y="793110"/>
                            </a:lnTo>
                            <a:lnTo>
                              <a:pt x="1102739" y="799142"/>
                            </a:lnTo>
                            <a:lnTo>
                              <a:pt x="1111627" y="805491"/>
                            </a:lnTo>
                            <a:lnTo>
                              <a:pt x="1121150" y="812158"/>
                            </a:lnTo>
                            <a:lnTo>
                              <a:pt x="1130038" y="819459"/>
                            </a:lnTo>
                            <a:lnTo>
                              <a:pt x="1138926" y="827396"/>
                            </a:lnTo>
                            <a:lnTo>
                              <a:pt x="1147814" y="835650"/>
                            </a:lnTo>
                            <a:lnTo>
                              <a:pt x="1156702" y="844539"/>
                            </a:lnTo>
                            <a:lnTo>
                              <a:pt x="1165590" y="853745"/>
                            </a:lnTo>
                            <a:lnTo>
                              <a:pt x="1174160" y="863586"/>
                            </a:lnTo>
                            <a:lnTo>
                              <a:pt x="1182731" y="874062"/>
                            </a:lnTo>
                            <a:lnTo>
                              <a:pt x="1190984" y="884856"/>
                            </a:lnTo>
                            <a:lnTo>
                              <a:pt x="1199554" y="896285"/>
                            </a:lnTo>
                            <a:lnTo>
                              <a:pt x="1207808" y="908348"/>
                            </a:lnTo>
                            <a:lnTo>
                              <a:pt x="1215743" y="920729"/>
                            </a:lnTo>
                            <a:lnTo>
                              <a:pt x="1223361" y="933745"/>
                            </a:lnTo>
                            <a:lnTo>
                              <a:pt x="1230980" y="947713"/>
                            </a:lnTo>
                            <a:lnTo>
                              <a:pt x="1238598" y="961999"/>
                            </a:lnTo>
                            <a:lnTo>
                              <a:pt x="1245899" y="976920"/>
                            </a:lnTo>
                            <a:lnTo>
                              <a:pt x="1253200" y="992158"/>
                            </a:lnTo>
                            <a:lnTo>
                              <a:pt x="1260183" y="1008666"/>
                            </a:lnTo>
                            <a:lnTo>
                              <a:pt x="1267166" y="1025173"/>
                            </a:lnTo>
                            <a:lnTo>
                              <a:pt x="1274150" y="1042316"/>
                            </a:lnTo>
                            <a:lnTo>
                              <a:pt x="1280498" y="1060729"/>
                            </a:lnTo>
                            <a:lnTo>
                              <a:pt x="1286847" y="1079459"/>
                            </a:lnTo>
                            <a:lnTo>
                              <a:pt x="1293195" y="1098824"/>
                            </a:lnTo>
                            <a:lnTo>
                              <a:pt x="1298909" y="1119142"/>
                            </a:lnTo>
                            <a:lnTo>
                              <a:pt x="1304623" y="1140094"/>
                            </a:lnTo>
                            <a:lnTo>
                              <a:pt x="1310336" y="1161681"/>
                            </a:lnTo>
                            <a:lnTo>
                              <a:pt x="1315733" y="1184221"/>
                            </a:lnTo>
                            <a:lnTo>
                              <a:pt x="1320811" y="1207713"/>
                            </a:lnTo>
                            <a:lnTo>
                              <a:pt x="1325573" y="1231840"/>
                            </a:lnTo>
                            <a:lnTo>
                              <a:pt x="1330334" y="1256602"/>
                            </a:lnTo>
                            <a:lnTo>
                              <a:pt x="1334778" y="1282634"/>
                            </a:lnTo>
                            <a:lnTo>
                              <a:pt x="1338905" y="1309300"/>
                            </a:lnTo>
                            <a:lnTo>
                              <a:pt x="1343031" y="1336920"/>
                            </a:lnTo>
                            <a:lnTo>
                              <a:pt x="1346523" y="1365491"/>
                            </a:lnTo>
                            <a:lnTo>
                              <a:pt x="1350015" y="1395015"/>
                            </a:lnTo>
                            <a:lnTo>
                              <a:pt x="1352871" y="1425491"/>
                            </a:lnTo>
                            <a:lnTo>
                              <a:pt x="1355411" y="1456920"/>
                            </a:lnTo>
                            <a:lnTo>
                              <a:pt x="1358268" y="1489300"/>
                            </a:lnTo>
                            <a:lnTo>
                              <a:pt x="1360490" y="1522634"/>
                            </a:lnTo>
                            <a:lnTo>
                              <a:pt x="1362077" y="1557237"/>
                            </a:lnTo>
                            <a:lnTo>
                              <a:pt x="1363664" y="1592793"/>
                            </a:lnTo>
                            <a:lnTo>
                              <a:pt x="1365251" y="1629300"/>
                            </a:lnTo>
                            <a:lnTo>
                              <a:pt x="1365886" y="1667078"/>
                            </a:lnTo>
                            <a:lnTo>
                              <a:pt x="1366521" y="1705808"/>
                            </a:lnTo>
                            <a:lnTo>
                              <a:pt x="1366838" y="1745491"/>
                            </a:lnTo>
                            <a:lnTo>
                              <a:pt x="1366521" y="1779459"/>
                            </a:lnTo>
                            <a:lnTo>
                              <a:pt x="1366203" y="1813745"/>
                            </a:lnTo>
                            <a:lnTo>
                              <a:pt x="1365568" y="1848983"/>
                            </a:lnTo>
                            <a:lnTo>
                              <a:pt x="1364934" y="1884856"/>
                            </a:lnTo>
                            <a:lnTo>
                              <a:pt x="1363346" y="1921681"/>
                            </a:lnTo>
                            <a:lnTo>
                              <a:pt x="1362077" y="1959142"/>
                            </a:lnTo>
                            <a:lnTo>
                              <a:pt x="1360490" y="1997872"/>
                            </a:lnTo>
                            <a:lnTo>
                              <a:pt x="1358585" y="2037237"/>
                            </a:lnTo>
                            <a:lnTo>
                              <a:pt x="1357950" y="2042951"/>
                            </a:lnTo>
                            <a:lnTo>
                              <a:pt x="1357315" y="2048666"/>
                            </a:lnTo>
                            <a:lnTo>
                              <a:pt x="1356046" y="2054062"/>
                            </a:lnTo>
                            <a:lnTo>
                              <a:pt x="1354776" y="2059777"/>
                            </a:lnTo>
                            <a:lnTo>
                              <a:pt x="1353506" y="2065173"/>
                            </a:lnTo>
                            <a:lnTo>
                              <a:pt x="1351602" y="2070570"/>
                            </a:lnTo>
                            <a:lnTo>
                              <a:pt x="1349380" y="2075332"/>
                            </a:lnTo>
                            <a:lnTo>
                              <a:pt x="1347475" y="2080412"/>
                            </a:lnTo>
                            <a:lnTo>
                              <a:pt x="1344936" y="2085491"/>
                            </a:lnTo>
                            <a:lnTo>
                              <a:pt x="1342079" y="2090253"/>
                            </a:lnTo>
                            <a:lnTo>
                              <a:pt x="1339540" y="2094697"/>
                            </a:lnTo>
                            <a:lnTo>
                              <a:pt x="1336365" y="2099459"/>
                            </a:lnTo>
                            <a:lnTo>
                              <a:pt x="1332874" y="2103586"/>
                            </a:lnTo>
                            <a:lnTo>
                              <a:pt x="1329699" y="2107713"/>
                            </a:lnTo>
                            <a:lnTo>
                              <a:pt x="1325890" y="2111840"/>
                            </a:lnTo>
                            <a:lnTo>
                              <a:pt x="1322081" y="2115650"/>
                            </a:lnTo>
                            <a:lnTo>
                              <a:pt x="1317955" y="2119142"/>
                            </a:lnTo>
                            <a:lnTo>
                              <a:pt x="1314145" y="2122634"/>
                            </a:lnTo>
                            <a:lnTo>
                              <a:pt x="1309701" y="2125809"/>
                            </a:lnTo>
                            <a:lnTo>
                              <a:pt x="1304940" y="2128983"/>
                            </a:lnTo>
                            <a:lnTo>
                              <a:pt x="1300496" y="2131523"/>
                            </a:lnTo>
                            <a:lnTo>
                              <a:pt x="1295735" y="2134380"/>
                            </a:lnTo>
                            <a:lnTo>
                              <a:pt x="1290656" y="2136602"/>
                            </a:lnTo>
                            <a:lnTo>
                              <a:pt x="1285894" y="2138824"/>
                            </a:lnTo>
                            <a:lnTo>
                              <a:pt x="1280816" y="2141047"/>
                            </a:lnTo>
                            <a:lnTo>
                              <a:pt x="1275419" y="2142634"/>
                            </a:lnTo>
                            <a:lnTo>
                              <a:pt x="1270023" y="2143904"/>
                            </a:lnTo>
                            <a:lnTo>
                              <a:pt x="1264627" y="2145174"/>
                            </a:lnTo>
                            <a:lnTo>
                              <a:pt x="1259231" y="2145809"/>
                            </a:lnTo>
                            <a:lnTo>
                              <a:pt x="1253517" y="2146761"/>
                            </a:lnTo>
                            <a:lnTo>
                              <a:pt x="1247803" y="2147396"/>
                            </a:lnTo>
                            <a:lnTo>
                              <a:pt x="1242090" y="2147396"/>
                            </a:lnTo>
                            <a:lnTo>
                              <a:pt x="1236059" y="2147396"/>
                            </a:lnTo>
                            <a:lnTo>
                              <a:pt x="1230027" y="2146443"/>
                            </a:lnTo>
                            <a:lnTo>
                              <a:pt x="1223996" y="2145809"/>
                            </a:lnTo>
                            <a:lnTo>
                              <a:pt x="1218283" y="2144856"/>
                            </a:lnTo>
                            <a:lnTo>
                              <a:pt x="1212252" y="2143586"/>
                            </a:lnTo>
                            <a:lnTo>
                              <a:pt x="1207173" y="2141999"/>
                            </a:lnTo>
                            <a:lnTo>
                              <a:pt x="1201459" y="2140094"/>
                            </a:lnTo>
                            <a:lnTo>
                              <a:pt x="1196063" y="2137872"/>
                            </a:lnTo>
                            <a:lnTo>
                              <a:pt x="1190984" y="2135650"/>
                            </a:lnTo>
                            <a:lnTo>
                              <a:pt x="1186223" y="2133110"/>
                            </a:lnTo>
                            <a:lnTo>
                              <a:pt x="1181144" y="2129936"/>
                            </a:lnTo>
                            <a:lnTo>
                              <a:pt x="1176382" y="2127078"/>
                            </a:lnTo>
                            <a:lnTo>
                              <a:pt x="1171938" y="2123586"/>
                            </a:lnTo>
                            <a:lnTo>
                              <a:pt x="1167494" y="2120412"/>
                            </a:lnTo>
                            <a:lnTo>
                              <a:pt x="1163050" y="2116602"/>
                            </a:lnTo>
                            <a:lnTo>
                              <a:pt x="1159241" y="2112793"/>
                            </a:lnTo>
                            <a:lnTo>
                              <a:pt x="1155432" y="2108666"/>
                            </a:lnTo>
                            <a:lnTo>
                              <a:pt x="1151941" y="2104539"/>
                            </a:lnTo>
                            <a:lnTo>
                              <a:pt x="1148131" y="2100094"/>
                            </a:lnTo>
                            <a:lnTo>
                              <a:pt x="1145275" y="2095332"/>
                            </a:lnTo>
                            <a:lnTo>
                              <a:pt x="1142418" y="2090888"/>
                            </a:lnTo>
                            <a:lnTo>
                              <a:pt x="1139243" y="2085808"/>
                            </a:lnTo>
                            <a:lnTo>
                              <a:pt x="1137021" y="2080729"/>
                            </a:lnTo>
                            <a:lnTo>
                              <a:pt x="1134482" y="2075332"/>
                            </a:lnTo>
                            <a:lnTo>
                              <a:pt x="1132578" y="2070253"/>
                            </a:lnTo>
                            <a:lnTo>
                              <a:pt x="1130673" y="2064856"/>
                            </a:lnTo>
                            <a:lnTo>
                              <a:pt x="1129403" y="2059459"/>
                            </a:lnTo>
                            <a:lnTo>
                              <a:pt x="1128134" y="2053745"/>
                            </a:lnTo>
                            <a:lnTo>
                              <a:pt x="1126864" y="2048348"/>
                            </a:lnTo>
                            <a:lnTo>
                              <a:pt x="1126229" y="2042316"/>
                            </a:lnTo>
                            <a:lnTo>
                              <a:pt x="1125594" y="2036602"/>
                            </a:lnTo>
                            <a:lnTo>
                              <a:pt x="1125594" y="2030570"/>
                            </a:lnTo>
                            <a:lnTo>
                              <a:pt x="1125912" y="2024539"/>
                            </a:lnTo>
                            <a:lnTo>
                              <a:pt x="1127499" y="1986761"/>
                            </a:lnTo>
                            <a:lnTo>
                              <a:pt x="1129403" y="1949618"/>
                            </a:lnTo>
                            <a:lnTo>
                              <a:pt x="1130990" y="1913745"/>
                            </a:lnTo>
                            <a:lnTo>
                              <a:pt x="1131943" y="1878189"/>
                            </a:lnTo>
                            <a:lnTo>
                              <a:pt x="1132895" y="1843904"/>
                            </a:lnTo>
                            <a:lnTo>
                              <a:pt x="1133212" y="1810253"/>
                            </a:lnTo>
                            <a:lnTo>
                              <a:pt x="1133530" y="1777554"/>
                            </a:lnTo>
                            <a:lnTo>
                              <a:pt x="1133847" y="1745491"/>
                            </a:lnTo>
                            <a:lnTo>
                              <a:pt x="1133530" y="1697237"/>
                            </a:lnTo>
                            <a:lnTo>
                              <a:pt x="1132578" y="1650888"/>
                            </a:lnTo>
                            <a:lnTo>
                              <a:pt x="1131308" y="1606443"/>
                            </a:lnTo>
                            <a:lnTo>
                              <a:pt x="1129721" y="1563904"/>
                            </a:lnTo>
                            <a:lnTo>
                              <a:pt x="1127181" y="1522951"/>
                            </a:lnTo>
                            <a:lnTo>
                              <a:pt x="1124324" y="1483904"/>
                            </a:lnTo>
                            <a:lnTo>
                              <a:pt x="1121150" y="1447078"/>
                            </a:lnTo>
                            <a:lnTo>
                              <a:pt x="1117341" y="1411840"/>
                            </a:lnTo>
                            <a:lnTo>
                              <a:pt x="1113215" y="1378507"/>
                            </a:lnTo>
                            <a:lnTo>
                              <a:pt x="1109088" y="1346443"/>
                            </a:lnTo>
                            <a:lnTo>
                              <a:pt x="1104327" y="1316285"/>
                            </a:lnTo>
                            <a:lnTo>
                              <a:pt x="1099565" y="1288031"/>
                            </a:lnTo>
                            <a:lnTo>
                              <a:pt x="1094169" y="1261047"/>
                            </a:lnTo>
                            <a:lnTo>
                              <a:pt x="1088455" y="1235332"/>
                            </a:lnTo>
                            <a:lnTo>
                              <a:pt x="1082742" y="1211840"/>
                            </a:lnTo>
                            <a:lnTo>
                              <a:pt x="1076710" y="1189300"/>
                            </a:lnTo>
                            <a:lnTo>
                              <a:pt x="1076710" y="1585174"/>
                            </a:lnTo>
                            <a:lnTo>
                              <a:pt x="1076710" y="1860412"/>
                            </a:lnTo>
                            <a:lnTo>
                              <a:pt x="1076710" y="3112475"/>
                            </a:lnTo>
                            <a:lnTo>
                              <a:pt x="1076710" y="3121681"/>
                            </a:lnTo>
                            <a:lnTo>
                              <a:pt x="1075758" y="3130888"/>
                            </a:lnTo>
                            <a:lnTo>
                              <a:pt x="1074806" y="3139777"/>
                            </a:lnTo>
                            <a:lnTo>
                              <a:pt x="1073219" y="3148666"/>
                            </a:lnTo>
                            <a:lnTo>
                              <a:pt x="1071314" y="3157237"/>
                            </a:lnTo>
                            <a:lnTo>
                              <a:pt x="1068775" y="3166126"/>
                            </a:lnTo>
                            <a:lnTo>
                              <a:pt x="1065918" y="3174380"/>
                            </a:lnTo>
                            <a:lnTo>
                              <a:pt x="1062744" y="3182634"/>
                            </a:lnTo>
                            <a:lnTo>
                              <a:pt x="1059252" y="3190570"/>
                            </a:lnTo>
                            <a:lnTo>
                              <a:pt x="1055125" y="3198189"/>
                            </a:lnTo>
                            <a:lnTo>
                              <a:pt x="1050999" y="3205808"/>
                            </a:lnTo>
                            <a:lnTo>
                              <a:pt x="1046238" y="3213110"/>
                            </a:lnTo>
                            <a:lnTo>
                              <a:pt x="1041159" y="3220094"/>
                            </a:lnTo>
                            <a:lnTo>
                              <a:pt x="1036080" y="3226761"/>
                            </a:lnTo>
                            <a:lnTo>
                              <a:pt x="1030366" y="3233428"/>
                            </a:lnTo>
                            <a:lnTo>
                              <a:pt x="1024335" y="3239777"/>
                            </a:lnTo>
                            <a:lnTo>
                              <a:pt x="1017987" y="3245808"/>
                            </a:lnTo>
                            <a:lnTo>
                              <a:pt x="1011321" y="3251523"/>
                            </a:lnTo>
                            <a:lnTo>
                              <a:pt x="1004655" y="3256602"/>
                            </a:lnTo>
                            <a:lnTo>
                              <a:pt x="997354" y="3261681"/>
                            </a:lnTo>
                            <a:lnTo>
                              <a:pt x="990053" y="3266443"/>
                            </a:lnTo>
                            <a:lnTo>
                              <a:pt x="982752" y="3270570"/>
                            </a:lnTo>
                            <a:lnTo>
                              <a:pt x="974817" y="3274697"/>
                            </a:lnTo>
                            <a:lnTo>
                              <a:pt x="966881" y="3278189"/>
                            </a:lnTo>
                            <a:lnTo>
                              <a:pt x="958945" y="3281681"/>
                            </a:lnTo>
                            <a:lnTo>
                              <a:pt x="950692" y="3284221"/>
                            </a:lnTo>
                            <a:lnTo>
                              <a:pt x="942122" y="3287078"/>
                            </a:lnTo>
                            <a:lnTo>
                              <a:pt x="933234" y="3288983"/>
                            </a:lnTo>
                            <a:lnTo>
                              <a:pt x="924346" y="3290253"/>
                            </a:lnTo>
                            <a:lnTo>
                              <a:pt x="915458" y="3291523"/>
                            </a:lnTo>
                            <a:lnTo>
                              <a:pt x="906570" y="3292158"/>
                            </a:lnTo>
                            <a:lnTo>
                              <a:pt x="897047" y="3292475"/>
                            </a:lnTo>
                            <a:lnTo>
                              <a:pt x="887842" y="3292158"/>
                            </a:lnTo>
                            <a:lnTo>
                              <a:pt x="878636" y="3291523"/>
                            </a:lnTo>
                            <a:lnTo>
                              <a:pt x="869431" y="3290253"/>
                            </a:lnTo>
                            <a:lnTo>
                              <a:pt x="860543" y="3288983"/>
                            </a:lnTo>
                            <a:lnTo>
                              <a:pt x="851973" y="3287078"/>
                            </a:lnTo>
                            <a:lnTo>
                              <a:pt x="843719" y="3284221"/>
                            </a:lnTo>
                            <a:lnTo>
                              <a:pt x="835149" y="3281681"/>
                            </a:lnTo>
                            <a:lnTo>
                              <a:pt x="826896" y="3278189"/>
                            </a:lnTo>
                            <a:lnTo>
                              <a:pt x="818960" y="3274697"/>
                            </a:lnTo>
                            <a:lnTo>
                              <a:pt x="811025" y="3270570"/>
                            </a:lnTo>
                            <a:lnTo>
                              <a:pt x="803724" y="3266443"/>
                            </a:lnTo>
                            <a:lnTo>
                              <a:pt x="796423" y="3261681"/>
                            </a:lnTo>
                            <a:lnTo>
                              <a:pt x="789440" y="3256602"/>
                            </a:lnTo>
                            <a:lnTo>
                              <a:pt x="782456" y="3251523"/>
                            </a:lnTo>
                            <a:lnTo>
                              <a:pt x="775790" y="3245808"/>
                            </a:lnTo>
                            <a:lnTo>
                              <a:pt x="770077" y="3239777"/>
                            </a:lnTo>
                            <a:lnTo>
                              <a:pt x="764045" y="3233428"/>
                            </a:lnTo>
                            <a:lnTo>
                              <a:pt x="758332" y="3226761"/>
                            </a:lnTo>
                            <a:lnTo>
                              <a:pt x="752936" y="3220094"/>
                            </a:lnTo>
                            <a:lnTo>
                              <a:pt x="747857" y="3213110"/>
                            </a:lnTo>
                            <a:lnTo>
                              <a:pt x="743095" y="3205808"/>
                            </a:lnTo>
                            <a:lnTo>
                              <a:pt x="738651" y="3198189"/>
                            </a:lnTo>
                            <a:lnTo>
                              <a:pt x="734842" y="3190570"/>
                            </a:lnTo>
                            <a:lnTo>
                              <a:pt x="731351" y="3182634"/>
                            </a:lnTo>
                            <a:lnTo>
                              <a:pt x="728176" y="3174380"/>
                            </a:lnTo>
                            <a:lnTo>
                              <a:pt x="725002" y="3166126"/>
                            </a:lnTo>
                            <a:lnTo>
                              <a:pt x="722780" y="3157237"/>
                            </a:lnTo>
                            <a:lnTo>
                              <a:pt x="720875" y="3148666"/>
                            </a:lnTo>
                            <a:lnTo>
                              <a:pt x="718971" y="3139777"/>
                            </a:lnTo>
                            <a:lnTo>
                              <a:pt x="718019" y="3130888"/>
                            </a:lnTo>
                            <a:lnTo>
                              <a:pt x="717384" y="3121681"/>
                            </a:lnTo>
                            <a:lnTo>
                              <a:pt x="717066" y="3112475"/>
                            </a:lnTo>
                            <a:lnTo>
                              <a:pt x="717066" y="1973110"/>
                            </a:lnTo>
                            <a:lnTo>
                              <a:pt x="649772" y="1973110"/>
                            </a:lnTo>
                            <a:lnTo>
                              <a:pt x="649772" y="3112475"/>
                            </a:lnTo>
                            <a:lnTo>
                              <a:pt x="649455" y="3121681"/>
                            </a:lnTo>
                            <a:lnTo>
                              <a:pt x="648820" y="3130888"/>
                            </a:lnTo>
                            <a:lnTo>
                              <a:pt x="647550" y="3139777"/>
                            </a:lnTo>
                            <a:lnTo>
                              <a:pt x="645963" y="3148666"/>
                            </a:lnTo>
                            <a:lnTo>
                              <a:pt x="644058" y="3157237"/>
                            </a:lnTo>
                            <a:lnTo>
                              <a:pt x="641836" y="3166126"/>
                            </a:lnTo>
                            <a:lnTo>
                              <a:pt x="638662" y="3174380"/>
                            </a:lnTo>
                            <a:lnTo>
                              <a:pt x="635488" y="3182634"/>
                            </a:lnTo>
                            <a:lnTo>
                              <a:pt x="631679" y="3190570"/>
                            </a:lnTo>
                            <a:lnTo>
                              <a:pt x="628187" y="3198189"/>
                            </a:lnTo>
                            <a:lnTo>
                              <a:pt x="623426" y="3205808"/>
                            </a:lnTo>
                            <a:lnTo>
                              <a:pt x="618664" y="3213110"/>
                            </a:lnTo>
                            <a:lnTo>
                              <a:pt x="613903" y="3220094"/>
                            </a:lnTo>
                            <a:lnTo>
                              <a:pt x="608507" y="3226761"/>
                            </a:lnTo>
                            <a:lnTo>
                              <a:pt x="602793" y="3233428"/>
                            </a:lnTo>
                            <a:lnTo>
                              <a:pt x="596762" y="3239777"/>
                            </a:lnTo>
                            <a:lnTo>
                              <a:pt x="590413" y="3245808"/>
                            </a:lnTo>
                            <a:lnTo>
                              <a:pt x="584382" y="3251523"/>
                            </a:lnTo>
                            <a:lnTo>
                              <a:pt x="577399" y="3256602"/>
                            </a:lnTo>
                            <a:lnTo>
                              <a:pt x="570415" y="3261681"/>
                            </a:lnTo>
                            <a:lnTo>
                              <a:pt x="563115" y="3266443"/>
                            </a:lnTo>
                            <a:lnTo>
                              <a:pt x="555496" y="3270570"/>
                            </a:lnTo>
                            <a:lnTo>
                              <a:pt x="547561" y="3274697"/>
                            </a:lnTo>
                            <a:lnTo>
                              <a:pt x="539625" y="3278189"/>
                            </a:lnTo>
                            <a:lnTo>
                              <a:pt x="531372" y="3281681"/>
                            </a:lnTo>
                            <a:lnTo>
                              <a:pt x="523119" y="3284221"/>
                            </a:lnTo>
                            <a:lnTo>
                              <a:pt x="514866" y="3287078"/>
                            </a:lnTo>
                            <a:lnTo>
                              <a:pt x="505978" y="3288983"/>
                            </a:lnTo>
                            <a:lnTo>
                              <a:pt x="497090" y="3290253"/>
                            </a:lnTo>
                            <a:lnTo>
                              <a:pt x="488202" y="3291523"/>
                            </a:lnTo>
                            <a:lnTo>
                              <a:pt x="478997" y="3292158"/>
                            </a:lnTo>
                            <a:lnTo>
                              <a:pt x="469791" y="3292475"/>
                            </a:lnTo>
                            <a:lnTo>
                              <a:pt x="460268" y="3292158"/>
                            </a:lnTo>
                            <a:lnTo>
                              <a:pt x="451380" y="3291523"/>
                            </a:lnTo>
                            <a:lnTo>
                              <a:pt x="442493" y="3290253"/>
                            </a:lnTo>
                            <a:lnTo>
                              <a:pt x="433605" y="3288983"/>
                            </a:lnTo>
                            <a:lnTo>
                              <a:pt x="424717" y="3287078"/>
                            </a:lnTo>
                            <a:lnTo>
                              <a:pt x="416146" y="3284221"/>
                            </a:lnTo>
                            <a:lnTo>
                              <a:pt x="407893" y="3281681"/>
                            </a:lnTo>
                            <a:lnTo>
                              <a:pt x="399640" y="3278189"/>
                            </a:lnTo>
                            <a:lnTo>
                              <a:pt x="391704" y="3274697"/>
                            </a:lnTo>
                            <a:lnTo>
                              <a:pt x="384086" y="3270570"/>
                            </a:lnTo>
                            <a:lnTo>
                              <a:pt x="376468" y="3266443"/>
                            </a:lnTo>
                            <a:lnTo>
                              <a:pt x="368850" y="3261681"/>
                            </a:lnTo>
                            <a:lnTo>
                              <a:pt x="362184" y="3256602"/>
                            </a:lnTo>
                            <a:lnTo>
                              <a:pt x="355518" y="3251523"/>
                            </a:lnTo>
                            <a:lnTo>
                              <a:pt x="348852" y="3245808"/>
                            </a:lnTo>
                            <a:lnTo>
                              <a:pt x="342503" y="3239777"/>
                            </a:lnTo>
                            <a:lnTo>
                              <a:pt x="336472" y="3233428"/>
                            </a:lnTo>
                            <a:lnTo>
                              <a:pt x="330758" y="3226761"/>
                            </a:lnTo>
                            <a:lnTo>
                              <a:pt x="325362" y="3220094"/>
                            </a:lnTo>
                            <a:lnTo>
                              <a:pt x="320601" y="3213110"/>
                            </a:lnTo>
                            <a:lnTo>
                              <a:pt x="315839" y="3205808"/>
                            </a:lnTo>
                            <a:lnTo>
                              <a:pt x="311395" y="3198189"/>
                            </a:lnTo>
                            <a:lnTo>
                              <a:pt x="307586" y="3190570"/>
                            </a:lnTo>
                            <a:lnTo>
                              <a:pt x="303777" y="3182634"/>
                            </a:lnTo>
                            <a:lnTo>
                              <a:pt x="300603" y="3174380"/>
                            </a:lnTo>
                            <a:lnTo>
                              <a:pt x="298064" y="3166126"/>
                            </a:lnTo>
                            <a:lnTo>
                              <a:pt x="295524" y="3157237"/>
                            </a:lnTo>
                            <a:lnTo>
                              <a:pt x="293620" y="3148666"/>
                            </a:lnTo>
                            <a:lnTo>
                              <a:pt x="292032" y="3139777"/>
                            </a:lnTo>
                            <a:lnTo>
                              <a:pt x="290763" y="3130888"/>
                            </a:lnTo>
                            <a:lnTo>
                              <a:pt x="289810" y="3121681"/>
                            </a:lnTo>
                            <a:lnTo>
                              <a:pt x="289810" y="3112475"/>
                            </a:lnTo>
                            <a:lnTo>
                              <a:pt x="289810" y="1860412"/>
                            </a:lnTo>
                            <a:lnTo>
                              <a:pt x="289810" y="1585174"/>
                            </a:lnTo>
                            <a:lnTo>
                              <a:pt x="289810" y="1189300"/>
                            </a:lnTo>
                            <a:lnTo>
                              <a:pt x="284097" y="1211840"/>
                            </a:lnTo>
                            <a:lnTo>
                              <a:pt x="278383" y="1235332"/>
                            </a:lnTo>
                            <a:lnTo>
                              <a:pt x="272669" y="1261047"/>
                            </a:lnTo>
                            <a:lnTo>
                              <a:pt x="267273" y="1288031"/>
                            </a:lnTo>
                            <a:lnTo>
                              <a:pt x="262512" y="1316285"/>
                            </a:lnTo>
                            <a:lnTo>
                              <a:pt x="257750" y="1346443"/>
                            </a:lnTo>
                            <a:lnTo>
                              <a:pt x="253306" y="1378507"/>
                            </a:lnTo>
                            <a:lnTo>
                              <a:pt x="249497" y="1411840"/>
                            </a:lnTo>
                            <a:lnTo>
                              <a:pt x="245371" y="1447078"/>
                            </a:lnTo>
                            <a:lnTo>
                              <a:pt x="242514" y="1483904"/>
                            </a:lnTo>
                            <a:lnTo>
                              <a:pt x="239340" y="1522951"/>
                            </a:lnTo>
                            <a:lnTo>
                              <a:pt x="237118" y="1563904"/>
                            </a:lnTo>
                            <a:lnTo>
                              <a:pt x="235213" y="1606443"/>
                            </a:lnTo>
                            <a:lnTo>
                              <a:pt x="233943" y="1650888"/>
                            </a:lnTo>
                            <a:lnTo>
                              <a:pt x="233309" y="1696920"/>
                            </a:lnTo>
                            <a:lnTo>
                              <a:pt x="232674" y="1745491"/>
                            </a:lnTo>
                            <a:lnTo>
                              <a:pt x="232674" y="1777554"/>
                            </a:lnTo>
                            <a:lnTo>
                              <a:pt x="233309" y="1810253"/>
                            </a:lnTo>
                            <a:lnTo>
                              <a:pt x="233943" y="1843904"/>
                            </a:lnTo>
                            <a:lnTo>
                              <a:pt x="234896" y="1878189"/>
                            </a:lnTo>
                            <a:lnTo>
                              <a:pt x="235848" y="1913745"/>
                            </a:lnTo>
                            <a:lnTo>
                              <a:pt x="237118" y="1949618"/>
                            </a:lnTo>
                            <a:lnTo>
                              <a:pt x="238705" y="1986761"/>
                            </a:lnTo>
                            <a:lnTo>
                              <a:pt x="240927" y="2024539"/>
                            </a:lnTo>
                            <a:lnTo>
                              <a:pt x="241244" y="2030570"/>
                            </a:lnTo>
                            <a:lnTo>
                              <a:pt x="240927" y="2036602"/>
                            </a:lnTo>
                            <a:lnTo>
                              <a:pt x="240609" y="2042316"/>
                            </a:lnTo>
                            <a:lnTo>
                              <a:pt x="239657" y="2048348"/>
                            </a:lnTo>
                            <a:lnTo>
                              <a:pt x="238705" y="2053745"/>
                            </a:lnTo>
                            <a:lnTo>
                              <a:pt x="237435" y="2059459"/>
                            </a:lnTo>
                            <a:lnTo>
                              <a:pt x="236165" y="2064856"/>
                            </a:lnTo>
                            <a:lnTo>
                              <a:pt x="234261" y="2070253"/>
                            </a:lnTo>
                            <a:lnTo>
                              <a:pt x="232039" y="2075332"/>
                            </a:lnTo>
                            <a:lnTo>
                              <a:pt x="229817" y="2080729"/>
                            </a:lnTo>
                            <a:lnTo>
                              <a:pt x="227277" y="2085808"/>
                            </a:lnTo>
                            <a:lnTo>
                              <a:pt x="224421" y="2090888"/>
                            </a:lnTo>
                            <a:lnTo>
                              <a:pt x="221564" y="2095332"/>
                            </a:lnTo>
                            <a:lnTo>
                              <a:pt x="218072" y="2100094"/>
                            </a:lnTo>
                            <a:lnTo>
                              <a:pt x="214898" y="2104539"/>
                            </a:lnTo>
                            <a:lnTo>
                              <a:pt x="211089" y="2108666"/>
                            </a:lnTo>
                            <a:lnTo>
                              <a:pt x="207597" y="2112793"/>
                            </a:lnTo>
                            <a:lnTo>
                              <a:pt x="203470" y="2116602"/>
                            </a:lnTo>
                            <a:lnTo>
                              <a:pt x="199344" y="2120412"/>
                            </a:lnTo>
                            <a:lnTo>
                              <a:pt x="194900" y="2123586"/>
                            </a:lnTo>
                            <a:lnTo>
                              <a:pt x="190456" y="2127078"/>
                            </a:lnTo>
                            <a:lnTo>
                              <a:pt x="185695" y="2129936"/>
                            </a:lnTo>
                            <a:lnTo>
                              <a:pt x="180616" y="2133110"/>
                            </a:lnTo>
                            <a:lnTo>
                              <a:pt x="175537" y="2135650"/>
                            </a:lnTo>
                            <a:lnTo>
                              <a:pt x="170776" y="2137872"/>
                            </a:lnTo>
                            <a:lnTo>
                              <a:pt x="165379" y="2140094"/>
                            </a:lnTo>
                            <a:lnTo>
                              <a:pt x="159666" y="2141999"/>
                            </a:lnTo>
                            <a:lnTo>
                              <a:pt x="153952" y="2143586"/>
                            </a:lnTo>
                            <a:lnTo>
                              <a:pt x="148556" y="2144856"/>
                            </a:lnTo>
                            <a:lnTo>
                              <a:pt x="142842" y="2145809"/>
                            </a:lnTo>
                            <a:lnTo>
                              <a:pt x="136811" y="2146443"/>
                            </a:lnTo>
                            <a:lnTo>
                              <a:pt x="130780" y="2147396"/>
                            </a:lnTo>
                            <a:lnTo>
                              <a:pt x="124431" y="2147396"/>
                            </a:lnTo>
                            <a:lnTo>
                              <a:pt x="119035" y="2147396"/>
                            </a:lnTo>
                            <a:lnTo>
                              <a:pt x="113321" y="2146761"/>
                            </a:lnTo>
                            <a:lnTo>
                              <a:pt x="107608" y="2145809"/>
                            </a:lnTo>
                            <a:lnTo>
                              <a:pt x="101894" y="2145174"/>
                            </a:lnTo>
                            <a:lnTo>
                              <a:pt x="96498" y="2143904"/>
                            </a:lnTo>
                            <a:lnTo>
                              <a:pt x="91419" y="2142634"/>
                            </a:lnTo>
                            <a:lnTo>
                              <a:pt x="86023" y="2141047"/>
                            </a:lnTo>
                            <a:lnTo>
                              <a:pt x="80944" y="2138824"/>
                            </a:lnTo>
                            <a:lnTo>
                              <a:pt x="76182" y="2136602"/>
                            </a:lnTo>
                            <a:lnTo>
                              <a:pt x="71104" y="2134380"/>
                            </a:lnTo>
                            <a:lnTo>
                              <a:pt x="66342" y="2131523"/>
                            </a:lnTo>
                            <a:lnTo>
                              <a:pt x="61898" y="2128983"/>
                            </a:lnTo>
                            <a:lnTo>
                              <a:pt x="57137" y="2125809"/>
                            </a:lnTo>
                            <a:lnTo>
                              <a:pt x="52693" y="2122634"/>
                            </a:lnTo>
                            <a:lnTo>
                              <a:pt x="48884" y="2119142"/>
                            </a:lnTo>
                            <a:lnTo>
                              <a:pt x="44757" y="2115650"/>
                            </a:lnTo>
                            <a:lnTo>
                              <a:pt x="40948" y="2111840"/>
                            </a:lnTo>
                            <a:lnTo>
                              <a:pt x="37139" y="2107713"/>
                            </a:lnTo>
                            <a:lnTo>
                              <a:pt x="33965" y="2103586"/>
                            </a:lnTo>
                            <a:lnTo>
                              <a:pt x="30473" y="2099459"/>
                            </a:lnTo>
                            <a:lnTo>
                              <a:pt x="27299" y="2094697"/>
                            </a:lnTo>
                            <a:lnTo>
                              <a:pt x="24442" y="2090253"/>
                            </a:lnTo>
                            <a:lnTo>
                              <a:pt x="21903" y="2085491"/>
                            </a:lnTo>
                            <a:lnTo>
                              <a:pt x="19363" y="2080412"/>
                            </a:lnTo>
                            <a:lnTo>
                              <a:pt x="17141" y="2075332"/>
                            </a:lnTo>
                            <a:lnTo>
                              <a:pt x="15237" y="2070570"/>
                            </a:lnTo>
                            <a:lnTo>
                              <a:pt x="13332" y="2065173"/>
                            </a:lnTo>
                            <a:lnTo>
                              <a:pt x="12062" y="2059777"/>
                            </a:lnTo>
                            <a:lnTo>
                              <a:pt x="10475" y="2054062"/>
                            </a:lnTo>
                            <a:lnTo>
                              <a:pt x="9523" y="2048666"/>
                            </a:lnTo>
                            <a:lnTo>
                              <a:pt x="8888" y="2042951"/>
                            </a:lnTo>
                            <a:lnTo>
                              <a:pt x="8253" y="2037237"/>
                            </a:lnTo>
                            <a:lnTo>
                              <a:pt x="6349" y="1997872"/>
                            </a:lnTo>
                            <a:lnTo>
                              <a:pt x="4762" y="1959459"/>
                            </a:lnTo>
                            <a:lnTo>
                              <a:pt x="3174" y="1921681"/>
                            </a:lnTo>
                            <a:lnTo>
                              <a:pt x="1905" y="1884856"/>
                            </a:lnTo>
                            <a:lnTo>
                              <a:pt x="952" y="1848983"/>
                            </a:lnTo>
                            <a:lnTo>
                              <a:pt x="318" y="1813745"/>
                            </a:lnTo>
                            <a:lnTo>
                              <a:pt x="0" y="1779142"/>
                            </a:lnTo>
                            <a:lnTo>
                              <a:pt x="0" y="1745491"/>
                            </a:lnTo>
                            <a:lnTo>
                              <a:pt x="0" y="1715650"/>
                            </a:lnTo>
                            <a:lnTo>
                              <a:pt x="318" y="1686126"/>
                            </a:lnTo>
                            <a:lnTo>
                              <a:pt x="952" y="1657554"/>
                            </a:lnTo>
                            <a:lnTo>
                              <a:pt x="1587" y="1629300"/>
                            </a:lnTo>
                            <a:lnTo>
                              <a:pt x="2540" y="1601681"/>
                            </a:lnTo>
                            <a:lnTo>
                              <a:pt x="3492" y="1574697"/>
                            </a:lnTo>
                            <a:lnTo>
                              <a:pt x="5079" y="1548348"/>
                            </a:lnTo>
                            <a:lnTo>
                              <a:pt x="6349" y="1522634"/>
                            </a:lnTo>
                            <a:lnTo>
                              <a:pt x="7936" y="1497555"/>
                            </a:lnTo>
                            <a:lnTo>
                              <a:pt x="9523" y="1473110"/>
                            </a:lnTo>
                            <a:lnTo>
                              <a:pt x="11745" y="1448666"/>
                            </a:lnTo>
                            <a:lnTo>
                              <a:pt x="13967" y="1425491"/>
                            </a:lnTo>
                            <a:lnTo>
                              <a:pt x="15871" y="1402634"/>
                            </a:lnTo>
                            <a:lnTo>
                              <a:pt x="18728" y="1380094"/>
                            </a:lnTo>
                            <a:lnTo>
                              <a:pt x="21268" y="1358507"/>
                            </a:lnTo>
                            <a:lnTo>
                              <a:pt x="23807" y="1336920"/>
                            </a:lnTo>
                            <a:lnTo>
                              <a:pt x="26981" y="1316285"/>
                            </a:lnTo>
                            <a:lnTo>
                              <a:pt x="29838" y="1295967"/>
                            </a:lnTo>
                            <a:lnTo>
                              <a:pt x="33012" y="1275967"/>
                            </a:lnTo>
                            <a:lnTo>
                              <a:pt x="36187" y="1256602"/>
                            </a:lnTo>
                            <a:lnTo>
                              <a:pt x="39996" y="1237872"/>
                            </a:lnTo>
                            <a:lnTo>
                              <a:pt x="43488" y="1219459"/>
                            </a:lnTo>
                            <a:lnTo>
                              <a:pt x="47297" y="1201681"/>
                            </a:lnTo>
                            <a:lnTo>
                              <a:pt x="51106" y="1184221"/>
                            </a:lnTo>
                            <a:lnTo>
                              <a:pt x="55232" y="1167396"/>
                            </a:lnTo>
                            <a:lnTo>
                              <a:pt x="59041" y="1150888"/>
                            </a:lnTo>
                            <a:lnTo>
                              <a:pt x="63485" y="1134697"/>
                            </a:lnTo>
                            <a:lnTo>
                              <a:pt x="67612" y="1119142"/>
                            </a:lnTo>
                            <a:lnTo>
                              <a:pt x="72056" y="1103904"/>
                            </a:lnTo>
                            <a:lnTo>
                              <a:pt x="76817" y="1088983"/>
                            </a:lnTo>
                            <a:lnTo>
                              <a:pt x="81261" y="1074697"/>
                            </a:lnTo>
                            <a:lnTo>
                              <a:pt x="86023" y="1060729"/>
                            </a:lnTo>
                            <a:lnTo>
                              <a:pt x="91102" y="1047078"/>
                            </a:lnTo>
                            <a:lnTo>
                              <a:pt x="95863" y="1033745"/>
                            </a:lnTo>
                            <a:lnTo>
                              <a:pt x="100942" y="1020729"/>
                            </a:lnTo>
                            <a:lnTo>
                              <a:pt x="106338" y="1008666"/>
                            </a:lnTo>
                            <a:lnTo>
                              <a:pt x="111734" y="996285"/>
                            </a:lnTo>
                            <a:lnTo>
                              <a:pt x="116813" y="984539"/>
                            </a:lnTo>
                            <a:lnTo>
                              <a:pt x="122209" y="973110"/>
                            </a:lnTo>
                            <a:lnTo>
                              <a:pt x="127923" y="961999"/>
                            </a:lnTo>
                            <a:lnTo>
                              <a:pt x="133637" y="951205"/>
                            </a:lnTo>
                            <a:lnTo>
                              <a:pt x="139350" y="940729"/>
                            </a:lnTo>
                            <a:lnTo>
                              <a:pt x="145064" y="930570"/>
                            </a:lnTo>
                            <a:lnTo>
                              <a:pt x="151095" y="920729"/>
                            </a:lnTo>
                            <a:lnTo>
                              <a:pt x="157126" y="911205"/>
                            </a:lnTo>
                            <a:lnTo>
                              <a:pt x="163475" y="902316"/>
                            </a:lnTo>
                            <a:lnTo>
                              <a:pt x="169506" y="893110"/>
                            </a:lnTo>
                            <a:lnTo>
                              <a:pt x="175537" y="884856"/>
                            </a:lnTo>
                            <a:lnTo>
                              <a:pt x="181885" y="876602"/>
                            </a:lnTo>
                            <a:lnTo>
                              <a:pt x="188234" y="868666"/>
                            </a:lnTo>
                            <a:lnTo>
                              <a:pt x="194900" y="861047"/>
                            </a:lnTo>
                            <a:lnTo>
                              <a:pt x="201248" y="853745"/>
                            </a:lnTo>
                            <a:lnTo>
                              <a:pt x="207914" y="846761"/>
                            </a:lnTo>
                            <a:lnTo>
                              <a:pt x="214580" y="840094"/>
                            </a:lnTo>
                            <a:lnTo>
                              <a:pt x="221246" y="833427"/>
                            </a:lnTo>
                            <a:lnTo>
                              <a:pt x="227912" y="827396"/>
                            </a:lnTo>
                            <a:lnTo>
                              <a:pt x="234578" y="821364"/>
                            </a:lnTo>
                            <a:lnTo>
                              <a:pt x="241244" y="815967"/>
                            </a:lnTo>
                            <a:lnTo>
                              <a:pt x="248228" y="810570"/>
                            </a:lnTo>
                            <a:lnTo>
                              <a:pt x="254894" y="805491"/>
                            </a:lnTo>
                            <a:lnTo>
                              <a:pt x="261242" y="800412"/>
                            </a:lnTo>
                            <a:lnTo>
                              <a:pt x="268225" y="796285"/>
                            </a:lnTo>
                            <a:lnTo>
                              <a:pt x="275209" y="791840"/>
                            </a:lnTo>
                            <a:lnTo>
                              <a:pt x="281875" y="788031"/>
                            </a:lnTo>
                            <a:lnTo>
                              <a:pt x="288541" y="784221"/>
                            </a:lnTo>
                            <a:lnTo>
                              <a:pt x="295207" y="780729"/>
                            </a:lnTo>
                            <a:lnTo>
                              <a:pt x="308221" y="774697"/>
                            </a:lnTo>
                            <a:lnTo>
                              <a:pt x="320918" y="769300"/>
                            </a:lnTo>
                            <a:lnTo>
                              <a:pt x="332980" y="765174"/>
                            </a:lnTo>
                            <a:lnTo>
                              <a:pt x="345043" y="761681"/>
                            </a:lnTo>
                            <a:lnTo>
                              <a:pt x="356470" y="759142"/>
                            </a:lnTo>
                            <a:lnTo>
                              <a:pt x="366945" y="756920"/>
                            </a:lnTo>
                            <a:lnTo>
                              <a:pt x="377103" y="755332"/>
                            </a:lnTo>
                            <a:lnTo>
                              <a:pt x="383134" y="754380"/>
                            </a:lnTo>
                            <a:lnTo>
                              <a:pt x="389165" y="753427"/>
                            </a:lnTo>
                            <a:lnTo>
                              <a:pt x="395831" y="752793"/>
                            </a:lnTo>
                            <a:lnTo>
                              <a:pt x="402179" y="752475"/>
                            </a:lnTo>
                            <a:close/>
                            <a:moveTo>
                              <a:pt x="675470" y="0"/>
                            </a:moveTo>
                            <a:lnTo>
                              <a:pt x="683419" y="0"/>
                            </a:lnTo>
                            <a:lnTo>
                              <a:pt x="692004" y="0"/>
                            </a:lnTo>
                            <a:lnTo>
                              <a:pt x="700271" y="318"/>
                            </a:lnTo>
                            <a:lnTo>
                              <a:pt x="708220" y="636"/>
                            </a:lnTo>
                            <a:lnTo>
                              <a:pt x="716487" y="1589"/>
                            </a:lnTo>
                            <a:lnTo>
                              <a:pt x="724754" y="2542"/>
                            </a:lnTo>
                            <a:lnTo>
                              <a:pt x="732703" y="3814"/>
                            </a:lnTo>
                            <a:lnTo>
                              <a:pt x="740970" y="5085"/>
                            </a:lnTo>
                            <a:lnTo>
                              <a:pt x="749555" y="6674"/>
                            </a:lnTo>
                            <a:lnTo>
                              <a:pt x="757822" y="8263"/>
                            </a:lnTo>
                            <a:lnTo>
                              <a:pt x="766089" y="10488"/>
                            </a:lnTo>
                            <a:lnTo>
                              <a:pt x="774038" y="12712"/>
                            </a:lnTo>
                            <a:lnTo>
                              <a:pt x="781987" y="14937"/>
                            </a:lnTo>
                            <a:lnTo>
                              <a:pt x="789936" y="17479"/>
                            </a:lnTo>
                            <a:lnTo>
                              <a:pt x="797568" y="20658"/>
                            </a:lnTo>
                            <a:lnTo>
                              <a:pt x="805517" y="23518"/>
                            </a:lnTo>
                            <a:lnTo>
                              <a:pt x="812830" y="26696"/>
                            </a:lnTo>
                            <a:lnTo>
                              <a:pt x="820779" y="29874"/>
                            </a:lnTo>
                            <a:lnTo>
                              <a:pt x="828092" y="33688"/>
                            </a:lnTo>
                            <a:lnTo>
                              <a:pt x="835405" y="37184"/>
                            </a:lnTo>
                            <a:lnTo>
                              <a:pt x="842400" y="40997"/>
                            </a:lnTo>
                            <a:lnTo>
                              <a:pt x="849395" y="44811"/>
                            </a:lnTo>
                            <a:lnTo>
                              <a:pt x="856391" y="49260"/>
                            </a:lnTo>
                            <a:lnTo>
                              <a:pt x="862750" y="53710"/>
                            </a:lnTo>
                            <a:lnTo>
                              <a:pt x="876104" y="62608"/>
                            </a:lnTo>
                            <a:lnTo>
                              <a:pt x="888823" y="72142"/>
                            </a:lnTo>
                            <a:lnTo>
                              <a:pt x="900905" y="82630"/>
                            </a:lnTo>
                            <a:lnTo>
                              <a:pt x="912352" y="93118"/>
                            </a:lnTo>
                            <a:lnTo>
                              <a:pt x="923481" y="104559"/>
                            </a:lnTo>
                            <a:lnTo>
                              <a:pt x="933973" y="116318"/>
                            </a:lnTo>
                            <a:lnTo>
                              <a:pt x="943830" y="128712"/>
                            </a:lnTo>
                            <a:lnTo>
                              <a:pt x="953051" y="141425"/>
                            </a:lnTo>
                            <a:lnTo>
                              <a:pt x="961636" y="154773"/>
                            </a:lnTo>
                            <a:lnTo>
                              <a:pt x="969585" y="168120"/>
                            </a:lnTo>
                            <a:lnTo>
                              <a:pt x="976898" y="182104"/>
                            </a:lnTo>
                            <a:lnTo>
                              <a:pt x="983576" y="196405"/>
                            </a:lnTo>
                            <a:lnTo>
                              <a:pt x="989617" y="211025"/>
                            </a:lnTo>
                            <a:lnTo>
                              <a:pt x="995022" y="225962"/>
                            </a:lnTo>
                            <a:lnTo>
                              <a:pt x="999792" y="240899"/>
                            </a:lnTo>
                            <a:lnTo>
                              <a:pt x="1003289" y="256471"/>
                            </a:lnTo>
                            <a:lnTo>
                              <a:pt x="1006469" y="272044"/>
                            </a:lnTo>
                            <a:lnTo>
                              <a:pt x="1009012" y="287616"/>
                            </a:lnTo>
                            <a:lnTo>
                              <a:pt x="1010602" y="303825"/>
                            </a:lnTo>
                            <a:lnTo>
                              <a:pt x="1010920" y="312088"/>
                            </a:lnTo>
                            <a:lnTo>
                              <a:pt x="1011238" y="320033"/>
                            </a:lnTo>
                            <a:lnTo>
                              <a:pt x="1011238" y="327978"/>
                            </a:lnTo>
                            <a:lnTo>
                              <a:pt x="1011238" y="336241"/>
                            </a:lnTo>
                            <a:lnTo>
                              <a:pt x="1010920" y="344186"/>
                            </a:lnTo>
                            <a:lnTo>
                              <a:pt x="1010284" y="352449"/>
                            </a:lnTo>
                            <a:lnTo>
                              <a:pt x="1009648" y="361030"/>
                            </a:lnTo>
                            <a:lnTo>
                              <a:pt x="1008695" y="369293"/>
                            </a:lnTo>
                            <a:lnTo>
                              <a:pt x="1007741" y="377238"/>
                            </a:lnTo>
                            <a:lnTo>
                              <a:pt x="1005833" y="385501"/>
                            </a:lnTo>
                            <a:lnTo>
                              <a:pt x="1004561" y="393764"/>
                            </a:lnTo>
                            <a:lnTo>
                              <a:pt x="1002653" y="402027"/>
                            </a:lnTo>
                            <a:lnTo>
                              <a:pt x="1000745" y="410290"/>
                            </a:lnTo>
                            <a:lnTo>
                              <a:pt x="998202" y="418553"/>
                            </a:lnTo>
                            <a:lnTo>
                              <a:pt x="995976" y="426498"/>
                            </a:lnTo>
                            <a:lnTo>
                              <a:pt x="993432" y="434444"/>
                            </a:lnTo>
                            <a:lnTo>
                              <a:pt x="990571" y="442071"/>
                            </a:lnTo>
                            <a:lnTo>
                              <a:pt x="987709" y="449698"/>
                            </a:lnTo>
                            <a:lnTo>
                              <a:pt x="984529" y="457326"/>
                            </a:lnTo>
                            <a:lnTo>
                              <a:pt x="981350" y="464953"/>
                            </a:lnTo>
                            <a:lnTo>
                              <a:pt x="977534" y="472263"/>
                            </a:lnTo>
                            <a:lnTo>
                              <a:pt x="974037" y="479572"/>
                            </a:lnTo>
                            <a:lnTo>
                              <a:pt x="970221" y="486564"/>
                            </a:lnTo>
                            <a:lnTo>
                              <a:pt x="966406" y="493556"/>
                            </a:lnTo>
                            <a:lnTo>
                              <a:pt x="957821" y="507222"/>
                            </a:lnTo>
                            <a:lnTo>
                              <a:pt x="948600" y="520570"/>
                            </a:lnTo>
                            <a:lnTo>
                              <a:pt x="939061" y="533282"/>
                            </a:lnTo>
                            <a:lnTo>
                              <a:pt x="928886" y="545041"/>
                            </a:lnTo>
                            <a:lnTo>
                              <a:pt x="917757" y="556800"/>
                            </a:lnTo>
                            <a:lnTo>
                              <a:pt x="906629" y="567923"/>
                            </a:lnTo>
                            <a:lnTo>
                              <a:pt x="894864" y="578411"/>
                            </a:lnTo>
                            <a:lnTo>
                              <a:pt x="882463" y="588263"/>
                            </a:lnTo>
                            <a:lnTo>
                              <a:pt x="869745" y="597479"/>
                            </a:lnTo>
                            <a:lnTo>
                              <a:pt x="856709" y="606060"/>
                            </a:lnTo>
                            <a:lnTo>
                              <a:pt x="843036" y="614005"/>
                            </a:lnTo>
                            <a:lnTo>
                              <a:pt x="829364" y="621315"/>
                            </a:lnTo>
                            <a:lnTo>
                              <a:pt x="815055" y="627989"/>
                            </a:lnTo>
                            <a:lnTo>
                              <a:pt x="800429" y="634027"/>
                            </a:lnTo>
                            <a:lnTo>
                              <a:pt x="785485" y="639430"/>
                            </a:lnTo>
                            <a:lnTo>
                              <a:pt x="770223" y="643879"/>
                            </a:lnTo>
                            <a:lnTo>
                              <a:pt x="754643" y="647693"/>
                            </a:lnTo>
                            <a:lnTo>
                              <a:pt x="739063" y="650871"/>
                            </a:lnTo>
                            <a:lnTo>
                              <a:pt x="723482" y="653413"/>
                            </a:lnTo>
                            <a:lnTo>
                              <a:pt x="707266" y="654685"/>
                            </a:lnTo>
                            <a:lnTo>
                              <a:pt x="699317" y="655320"/>
                            </a:lnTo>
                            <a:lnTo>
                              <a:pt x="691368" y="655638"/>
                            </a:lnTo>
                            <a:lnTo>
                              <a:pt x="682783" y="655638"/>
                            </a:lnTo>
                            <a:lnTo>
                              <a:pt x="674834" y="655638"/>
                            </a:lnTo>
                            <a:lnTo>
                              <a:pt x="666567" y="655320"/>
                            </a:lnTo>
                            <a:lnTo>
                              <a:pt x="658618" y="654685"/>
                            </a:lnTo>
                            <a:lnTo>
                              <a:pt x="650351" y="654049"/>
                            </a:lnTo>
                            <a:lnTo>
                              <a:pt x="642084" y="653096"/>
                            </a:lnTo>
                            <a:lnTo>
                              <a:pt x="633499" y="651824"/>
                            </a:lnTo>
                            <a:lnTo>
                              <a:pt x="625550" y="650235"/>
                            </a:lnTo>
                            <a:lnTo>
                              <a:pt x="617283" y="648964"/>
                            </a:lnTo>
                            <a:lnTo>
                              <a:pt x="609016" y="647057"/>
                            </a:lnTo>
                            <a:lnTo>
                              <a:pt x="600749" y="644833"/>
                            </a:lnTo>
                            <a:lnTo>
                              <a:pt x="592800" y="642608"/>
                            </a:lnTo>
                            <a:lnTo>
                              <a:pt x="584851" y="640383"/>
                            </a:lnTo>
                            <a:lnTo>
                              <a:pt x="576902" y="637523"/>
                            </a:lnTo>
                            <a:lnTo>
                              <a:pt x="568953" y="634981"/>
                            </a:lnTo>
                            <a:lnTo>
                              <a:pt x="561004" y="632120"/>
                            </a:lnTo>
                            <a:lnTo>
                              <a:pt x="553691" y="628942"/>
                            </a:lnTo>
                            <a:lnTo>
                              <a:pt x="546059" y="625764"/>
                            </a:lnTo>
                            <a:lnTo>
                              <a:pt x="538746" y="621950"/>
                            </a:lnTo>
                            <a:lnTo>
                              <a:pt x="531433" y="618454"/>
                            </a:lnTo>
                            <a:lnTo>
                              <a:pt x="524438" y="614641"/>
                            </a:lnTo>
                            <a:lnTo>
                              <a:pt x="517443" y="610827"/>
                            </a:lnTo>
                            <a:lnTo>
                              <a:pt x="503771" y="601928"/>
                            </a:lnTo>
                            <a:lnTo>
                              <a:pt x="490734" y="593030"/>
                            </a:lnTo>
                            <a:lnTo>
                              <a:pt x="478016" y="583496"/>
                            </a:lnTo>
                            <a:lnTo>
                              <a:pt x="465615" y="573008"/>
                            </a:lnTo>
                            <a:lnTo>
                              <a:pt x="454168" y="562202"/>
                            </a:lnTo>
                            <a:lnTo>
                              <a:pt x="443040" y="550761"/>
                            </a:lnTo>
                            <a:lnTo>
                              <a:pt x="432547" y="539320"/>
                            </a:lnTo>
                            <a:lnTo>
                              <a:pt x="422690" y="526926"/>
                            </a:lnTo>
                            <a:lnTo>
                              <a:pt x="413787" y="513896"/>
                            </a:lnTo>
                            <a:lnTo>
                              <a:pt x="405202" y="500865"/>
                            </a:lnTo>
                            <a:lnTo>
                              <a:pt x="396935" y="487200"/>
                            </a:lnTo>
                            <a:lnTo>
                              <a:pt x="389622" y="473216"/>
                            </a:lnTo>
                            <a:lnTo>
                              <a:pt x="383263" y="458915"/>
                            </a:lnTo>
                            <a:lnTo>
                              <a:pt x="377222" y="444614"/>
                            </a:lnTo>
                            <a:lnTo>
                              <a:pt x="371816" y="429677"/>
                            </a:lnTo>
                            <a:lnTo>
                              <a:pt x="367047" y="414422"/>
                            </a:lnTo>
                            <a:lnTo>
                              <a:pt x="363231" y="399167"/>
                            </a:lnTo>
                            <a:lnTo>
                              <a:pt x="360052" y="383594"/>
                            </a:lnTo>
                            <a:lnTo>
                              <a:pt x="357826" y="367704"/>
                            </a:lnTo>
                            <a:lnTo>
                              <a:pt x="356236" y="351496"/>
                            </a:lnTo>
                            <a:lnTo>
                              <a:pt x="355918" y="343551"/>
                            </a:lnTo>
                            <a:lnTo>
                              <a:pt x="355600" y="335605"/>
                            </a:lnTo>
                            <a:lnTo>
                              <a:pt x="355600" y="327342"/>
                            </a:lnTo>
                            <a:lnTo>
                              <a:pt x="355600" y="319397"/>
                            </a:lnTo>
                            <a:lnTo>
                              <a:pt x="355918" y="311134"/>
                            </a:lnTo>
                            <a:lnTo>
                              <a:pt x="356554" y="303189"/>
                            </a:lnTo>
                            <a:lnTo>
                              <a:pt x="357190" y="294608"/>
                            </a:lnTo>
                            <a:lnTo>
                              <a:pt x="358144" y="286345"/>
                            </a:lnTo>
                            <a:lnTo>
                              <a:pt x="359098" y="278082"/>
                            </a:lnTo>
                            <a:lnTo>
                              <a:pt x="360370" y="269819"/>
                            </a:lnTo>
                            <a:lnTo>
                              <a:pt x="362277" y="261874"/>
                            </a:lnTo>
                            <a:lnTo>
                              <a:pt x="364185" y="253611"/>
                            </a:lnTo>
                            <a:lnTo>
                              <a:pt x="366093" y="245030"/>
                            </a:lnTo>
                            <a:lnTo>
                              <a:pt x="368001" y="237085"/>
                            </a:lnTo>
                            <a:lnTo>
                              <a:pt x="370862" y="229140"/>
                            </a:lnTo>
                            <a:lnTo>
                              <a:pt x="373088" y="221194"/>
                            </a:lnTo>
                            <a:lnTo>
                              <a:pt x="376268" y="213249"/>
                            </a:lnTo>
                            <a:lnTo>
                              <a:pt x="379129" y="205622"/>
                            </a:lnTo>
                            <a:lnTo>
                              <a:pt x="381991" y="197994"/>
                            </a:lnTo>
                            <a:lnTo>
                              <a:pt x="385489" y="190685"/>
                            </a:lnTo>
                            <a:lnTo>
                              <a:pt x="388986" y="183375"/>
                            </a:lnTo>
                            <a:lnTo>
                              <a:pt x="392802" y="176066"/>
                            </a:lnTo>
                            <a:lnTo>
                              <a:pt x="396299" y="169074"/>
                            </a:lnTo>
                            <a:lnTo>
                              <a:pt x="400433" y="161764"/>
                            </a:lnTo>
                            <a:lnTo>
                              <a:pt x="409018" y="148099"/>
                            </a:lnTo>
                            <a:lnTo>
                              <a:pt x="417921" y="135068"/>
                            </a:lnTo>
                            <a:lnTo>
                              <a:pt x="427778" y="122356"/>
                            </a:lnTo>
                            <a:lnTo>
                              <a:pt x="437952" y="109962"/>
                            </a:lnTo>
                            <a:lnTo>
                              <a:pt x="448763" y="98521"/>
                            </a:lnTo>
                            <a:lnTo>
                              <a:pt x="460210" y="87397"/>
                            </a:lnTo>
                            <a:lnTo>
                              <a:pt x="471974" y="77227"/>
                            </a:lnTo>
                            <a:lnTo>
                              <a:pt x="484375" y="67057"/>
                            </a:lnTo>
                            <a:lnTo>
                              <a:pt x="496775" y="57841"/>
                            </a:lnTo>
                            <a:lnTo>
                              <a:pt x="510130" y="49578"/>
                            </a:lnTo>
                            <a:lnTo>
                              <a:pt x="523802" y="41633"/>
                            </a:lnTo>
                            <a:lnTo>
                              <a:pt x="537474" y="34005"/>
                            </a:lnTo>
                            <a:lnTo>
                              <a:pt x="551783" y="27332"/>
                            </a:lnTo>
                            <a:lnTo>
                              <a:pt x="566409" y="21293"/>
                            </a:lnTo>
                            <a:lnTo>
                              <a:pt x="581353" y="16208"/>
                            </a:lnTo>
                            <a:lnTo>
                              <a:pt x="596297" y="11759"/>
                            </a:lnTo>
                            <a:lnTo>
                              <a:pt x="611878" y="7627"/>
                            </a:lnTo>
                            <a:lnTo>
                              <a:pt x="627776" y="4767"/>
                            </a:lnTo>
                            <a:lnTo>
                              <a:pt x="643356" y="2225"/>
                            </a:lnTo>
                            <a:lnTo>
                              <a:pt x="659572" y="636"/>
                            </a:lnTo>
                            <a:lnTo>
                              <a:pt x="667521" y="318"/>
                            </a:lnTo>
                            <a:lnTo>
                              <a:pt x="675470" y="0"/>
                            </a:lnTo>
                            <a:close/>
                          </a:path>
                        </a:pathLst>
                      </a:cu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  <a:extLst/>
                    </p:spPr>
                    <p:txBody>
                      <a:bodyPr anchor="ctr">
                        <a:scene3d>
                          <a:camera prst="orthographicFront"/>
                          <a:lightRig rig="threePt" dir="t"/>
                        </a:scene3d>
                        <a:sp3d>
                          <a:contourClr>
                            <a:srgbClr val="FFFFFF"/>
                          </a:contourClr>
                        </a:sp3d>
                      </a:bodyPr>
                      <a:lstStyle>
                        <a:defPPr>
                          <a:defRPr lang="zh-CN"/>
                        </a:defPPr>
                        <a:lvl1pPr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1pPr>
                        <a:lvl2pPr marL="4572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2pPr>
                        <a:lvl3pPr marL="9144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3pPr>
                        <a:lvl4pPr marL="13716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4pPr>
                        <a:lvl5pPr marL="1828800" algn="l" rtl="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ern="1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宋体" panose="02010600030101010101" pitchFamily="2" charset="-122"/>
                            <a:cs typeface="+mn-cs"/>
                          </a:defRPr>
                        </a:lvl9pPr>
                      </a:lstStyle>
                      <a:p>
                        <a:pPr algn="ctr">
                          <a:defRPr/>
                        </a:pPr>
                        <a:endParaRPr lang="zh-CN" altLang="en-US" sz="1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27" name="组合 26">
                  <a:extLst>
                    <a:ext uri="{FF2B5EF4-FFF2-40B4-BE49-F238E27FC236}">
                      <a16:creationId xmlns:a16="http://schemas.microsoft.com/office/drawing/2014/main" id="{7A955F07-DABE-4C12-B6BE-8E20784D81D9}"/>
                    </a:ext>
                  </a:extLst>
                </p:cNvPr>
                <p:cNvGrpSpPr/>
                <p:nvPr/>
              </p:nvGrpSpPr>
              <p:grpSpPr>
                <a:xfrm>
                  <a:off x="10421213" y="10237956"/>
                  <a:ext cx="5490808" cy="4909010"/>
                  <a:chOff x="10421213" y="10237956"/>
                  <a:chExt cx="5490808" cy="4909010"/>
                </a:xfrm>
              </p:grpSpPr>
              <p:sp>
                <p:nvSpPr>
                  <p:cNvPr id="28" name="矩形 27">
                    <a:extLst>
                      <a:ext uri="{FF2B5EF4-FFF2-40B4-BE49-F238E27FC236}">
                        <a16:creationId xmlns:a16="http://schemas.microsoft.com/office/drawing/2014/main" id="{DCF6FD87-2D1C-4073-859A-A8B3AD3B5F83}"/>
                      </a:ext>
                    </a:extLst>
                  </p:cNvPr>
                  <p:cNvSpPr/>
                  <p:nvPr/>
                </p:nvSpPr>
                <p:spPr>
                  <a:xfrm>
                    <a:off x="13440867" y="10237956"/>
                    <a:ext cx="2471154" cy="216282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000" b="1" dirty="0">
                        <a:solidFill>
                          <a:srgbClr val="00B0F0"/>
                        </a:solidFill>
                        <a:latin typeface="Garamond" panose="02020404030301010803" pitchFamily="18" charset="0"/>
                      </a:rPr>
                      <a:t>Less than</a:t>
                    </a:r>
                  </a:p>
                  <a:p>
                    <a:pPr algn="ctr"/>
                    <a:r>
                      <a:rPr lang="en-US" altLang="zh-CN" sz="2400" b="1" dirty="0">
                        <a:solidFill>
                          <a:srgbClr val="00B0F0"/>
                        </a:solidFill>
                        <a:latin typeface="Garamond" panose="02020404030301010803" pitchFamily="18" charset="0"/>
                      </a:rPr>
                      <a:t> </a:t>
                    </a:r>
                    <a:r>
                      <a:rPr lang="en-US" altLang="zh-CN" sz="3600" b="1" dirty="0">
                        <a:solidFill>
                          <a:srgbClr val="00B0F0"/>
                        </a:solidFill>
                        <a:latin typeface="Garamond" panose="02020404030301010803" pitchFamily="18" charset="0"/>
                      </a:rPr>
                      <a:t>30%</a:t>
                    </a:r>
                    <a:endParaRPr lang="zh-CN" altLang="en-US" sz="2400" b="1" dirty="0">
                      <a:solidFill>
                        <a:srgbClr val="00B0F0"/>
                      </a:solidFill>
                      <a:latin typeface="Garamond" panose="02020404030301010803" pitchFamily="18" charset="0"/>
                    </a:endParaRPr>
                  </a:p>
                </p:txBody>
              </p:sp>
              <p:sp>
                <p:nvSpPr>
                  <p:cNvPr id="29" name="文本框 28">
                    <a:extLst>
                      <a:ext uri="{FF2B5EF4-FFF2-40B4-BE49-F238E27FC236}">
                        <a16:creationId xmlns:a16="http://schemas.microsoft.com/office/drawing/2014/main" id="{928116BC-7EE1-4B30-ADF4-F33399DB5879}"/>
                      </a:ext>
                    </a:extLst>
                  </p:cNvPr>
                  <p:cNvSpPr txBox="1"/>
                  <p:nvPr/>
                </p:nvSpPr>
                <p:spPr>
                  <a:xfrm>
                    <a:off x="10421213" y="12850720"/>
                    <a:ext cx="4984225" cy="229624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2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rPr>
                      <a:t>HIV test proportion of internet-based MSM in last one year</a:t>
                    </a:r>
                  </a:p>
                  <a:p>
                    <a:pPr algn="ctr"/>
                    <a:r>
                      <a:rPr lang="en-US" altLang="zh-CN" sz="1200" u="sng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rPr>
                      <a:t>Chin J AIDS STD, 2016, 22(6): 441-3</a:t>
                    </a:r>
                    <a:endParaRPr lang="zh-CN" altLang="en-US" sz="2400" dirty="0">
                      <a:solidFill>
                        <a:schemeClr val="bg1"/>
                      </a:solidFill>
                      <a:latin typeface="Garamond" panose="02020404030301010803" pitchFamily="18" charset="0"/>
                    </a:endParaRPr>
                  </a:p>
                </p:txBody>
              </p:sp>
            </p:grpSp>
          </p:grpSp>
          <p:pic>
            <p:nvPicPr>
              <p:cNvPr id="2" name="图片 1">
                <a:extLst>
                  <a:ext uri="{FF2B5EF4-FFF2-40B4-BE49-F238E27FC236}">
                    <a16:creationId xmlns:a16="http://schemas.microsoft.com/office/drawing/2014/main" id="{89D24720-3B5F-474A-8543-0DC720C2D1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21953" y="4011654"/>
                <a:ext cx="557305" cy="557304"/>
              </a:xfrm>
              <a:prstGeom prst="rect">
                <a:avLst/>
              </a:prstGeom>
            </p:spPr>
          </p:pic>
        </p:grp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7C1A89BB-504D-4096-8177-B66844F307F4}"/>
                </a:ext>
              </a:extLst>
            </p:cNvPr>
            <p:cNvSpPr/>
            <p:nvPr/>
          </p:nvSpPr>
          <p:spPr>
            <a:xfrm>
              <a:off x="6352305" y="3417674"/>
              <a:ext cx="1233660" cy="790598"/>
            </a:xfrm>
            <a:custGeom>
              <a:avLst/>
              <a:gdLst>
                <a:gd name="connsiteX0" fmla="*/ 0 w 4688732"/>
                <a:gd name="connsiteY0" fmla="*/ 2178995 h 2178995"/>
                <a:gd name="connsiteX1" fmla="*/ 2354093 w 4688732"/>
                <a:gd name="connsiteY1" fmla="*/ 0 h 2178995"/>
                <a:gd name="connsiteX2" fmla="*/ 4688732 w 4688732"/>
                <a:gd name="connsiteY2" fmla="*/ 0 h 217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88732" h="2178995">
                  <a:moveTo>
                    <a:pt x="0" y="2178995"/>
                  </a:moveTo>
                  <a:lnTo>
                    <a:pt x="2354093" y="0"/>
                  </a:lnTo>
                  <a:lnTo>
                    <a:pt x="4688732" y="0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sp>
        <p:nvSpPr>
          <p:cNvPr id="50" name="文本框 49">
            <a:extLst>
              <a:ext uri="{FF2B5EF4-FFF2-40B4-BE49-F238E27FC236}">
                <a16:creationId xmlns:a16="http://schemas.microsoft.com/office/drawing/2014/main" id="{F38914E3-B76E-4C03-94D5-56BADA7C3291}"/>
              </a:ext>
            </a:extLst>
          </p:cNvPr>
          <p:cNvSpPr txBox="1"/>
          <p:nvPr/>
        </p:nvSpPr>
        <p:spPr>
          <a:xfrm>
            <a:off x="8908686" y="64786"/>
            <a:ext cx="3227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800" b="1" dirty="0">
                <a:solidFill>
                  <a:srgbClr val="FFC000"/>
                </a:solidFill>
                <a:latin typeface="Garamond" panose="02020404030301010803" pitchFamily="18" charset="0"/>
              </a:rPr>
              <a:t>Abstract number: WEPDC0105</a:t>
            </a:r>
            <a:endParaRPr lang="zh-CN" alt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2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5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3613DE59-336A-499E-80E8-FCEA1F78AC98}"/>
              </a:ext>
            </a:extLst>
          </p:cNvPr>
          <p:cNvGrpSpPr/>
          <p:nvPr/>
        </p:nvGrpSpPr>
        <p:grpSpPr>
          <a:xfrm>
            <a:off x="5542627" y="310484"/>
            <a:ext cx="6429951" cy="5537931"/>
            <a:chOff x="5890533" y="367840"/>
            <a:chExt cx="6429951" cy="5537931"/>
          </a:xfrm>
        </p:grpSpPr>
        <p:grpSp>
          <p:nvGrpSpPr>
            <p:cNvPr id="67" name="组合 66">
              <a:extLst>
                <a:ext uri="{FF2B5EF4-FFF2-40B4-BE49-F238E27FC236}">
                  <a16:creationId xmlns:a16="http://schemas.microsoft.com/office/drawing/2014/main" id="{AF0C36F1-6B1C-48E4-8243-880D4DE754CD}"/>
                </a:ext>
              </a:extLst>
            </p:cNvPr>
            <p:cNvGrpSpPr/>
            <p:nvPr/>
          </p:nvGrpSpPr>
          <p:grpSpPr>
            <a:xfrm>
              <a:off x="5890533" y="367840"/>
              <a:ext cx="6429951" cy="5537931"/>
              <a:chOff x="5475691" y="607170"/>
              <a:chExt cx="6429951" cy="5537931"/>
            </a:xfrm>
          </p:grpSpPr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C94836AC-A588-409B-B399-1C95D5743020}"/>
                  </a:ext>
                </a:extLst>
              </p:cNvPr>
              <p:cNvSpPr/>
              <p:nvPr/>
            </p:nvSpPr>
            <p:spPr>
              <a:xfrm>
                <a:off x="5480289" y="607170"/>
                <a:ext cx="2457450" cy="614363"/>
              </a:xfrm>
              <a:prstGeom prst="rect">
                <a:avLst/>
              </a:prstGeom>
              <a:noFill/>
              <a:ln w="12700">
                <a:solidFill>
                  <a:srgbClr val="EDE4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>
                    <a:solidFill>
                      <a:schemeClr val="bg1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1,015 participants  applied self-test kits</a:t>
                </a:r>
                <a:endParaRPr lang="zh-CN" altLang="en-US" sz="2000" dirty="0">
                  <a:solidFill>
                    <a:schemeClr val="bg1"/>
                  </a:solidFill>
                  <a:latin typeface="Garamond" panose="02020404030301010803" pitchFamily="18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619F7D56-F274-4E1E-A594-613F30BCAD8B}"/>
                  </a:ext>
                </a:extLst>
              </p:cNvPr>
              <p:cNvGrpSpPr/>
              <p:nvPr/>
            </p:nvGrpSpPr>
            <p:grpSpPr>
              <a:xfrm>
                <a:off x="5475691" y="861651"/>
                <a:ext cx="5648568" cy="5283450"/>
                <a:chOff x="6613374" y="1042404"/>
                <a:chExt cx="5648568" cy="5283450"/>
              </a:xfrm>
            </p:grpSpPr>
            <p:grpSp>
              <p:nvGrpSpPr>
                <p:cNvPr id="27" name="组合 26">
                  <a:extLst>
                    <a:ext uri="{FF2B5EF4-FFF2-40B4-BE49-F238E27FC236}">
                      <a16:creationId xmlns:a16="http://schemas.microsoft.com/office/drawing/2014/main" id="{20A3389F-C5C7-4A0E-A64E-F2BBEDCF31F6}"/>
                    </a:ext>
                  </a:extLst>
                </p:cNvPr>
                <p:cNvGrpSpPr/>
                <p:nvPr/>
              </p:nvGrpSpPr>
              <p:grpSpPr>
                <a:xfrm>
                  <a:off x="6617972" y="1042404"/>
                  <a:ext cx="5643970" cy="2751471"/>
                  <a:chOff x="6617972" y="1042404"/>
                  <a:chExt cx="5643970" cy="2751471"/>
                </a:xfrm>
              </p:grpSpPr>
              <p:sp>
                <p:nvSpPr>
                  <p:cNvPr id="36" name="矩形 35">
                    <a:extLst>
                      <a:ext uri="{FF2B5EF4-FFF2-40B4-BE49-F238E27FC236}">
                        <a16:creationId xmlns:a16="http://schemas.microsoft.com/office/drawing/2014/main" id="{A0622B60-A575-4343-B769-844FDEBD9E61}"/>
                      </a:ext>
                    </a:extLst>
                  </p:cNvPr>
                  <p:cNvSpPr/>
                  <p:nvPr/>
                </p:nvSpPr>
                <p:spPr>
                  <a:xfrm>
                    <a:off x="9479184" y="1042404"/>
                    <a:ext cx="2782758" cy="1150989"/>
                  </a:xfrm>
                  <a:prstGeom prst="rect">
                    <a:avLst/>
                  </a:prstGeom>
                  <a:noFill/>
                  <a:ln>
                    <a:solidFill>
                      <a:srgbClr val="EDE4D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altLang="zh-CN" sz="12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11 females delete</a:t>
                    </a:r>
                  </a:p>
                  <a:p>
                    <a:r>
                      <a:rPr lang="en-US" altLang="zh-CN" sz="12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8 HIV positive</a:t>
                    </a:r>
                  </a:p>
                  <a:p>
                    <a:r>
                      <a:rPr lang="en-US" altLang="zh-CN" sz="12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117 not engaged in anal sex delete</a:t>
                    </a:r>
                  </a:p>
                  <a:p>
                    <a:r>
                      <a:rPr lang="en-US" altLang="zh-CN" sz="12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Signed </a:t>
                    </a:r>
                    <a:r>
                      <a:rPr lang="en-US" altLang="zh-CN" sz="1200" b="1" dirty="0">
                        <a:solidFill>
                          <a:srgbClr val="FFC000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informed consent </a:t>
                    </a:r>
                    <a:r>
                      <a:rPr lang="en-US" altLang="zh-CN" sz="12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electronically</a:t>
                    </a:r>
                  </a:p>
                  <a:p>
                    <a:r>
                      <a:rPr lang="en-US" altLang="zh-CN" sz="1200" b="1" dirty="0">
                        <a:solidFill>
                          <a:srgbClr val="FFC000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Questionnaire</a:t>
                    </a:r>
                  </a:p>
                  <a:p>
                    <a:r>
                      <a:rPr lang="en-US" altLang="zh-CN" sz="1200" b="1" dirty="0">
                        <a:solidFill>
                          <a:srgbClr val="FFC000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Pay a deposit </a:t>
                    </a:r>
                    <a:endParaRPr lang="zh-CN" altLang="en-US" sz="1200" b="1" dirty="0">
                      <a:solidFill>
                        <a:srgbClr val="FFC000"/>
                      </a:solidFill>
                      <a:latin typeface="Garamond" panose="02020404030301010803" pitchFamily="18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7" name="矩形 6">
                    <a:extLst>
                      <a:ext uri="{FF2B5EF4-FFF2-40B4-BE49-F238E27FC236}">
                        <a16:creationId xmlns:a16="http://schemas.microsoft.com/office/drawing/2014/main" id="{87111903-454E-4524-BE0D-7F91048E483F}"/>
                      </a:ext>
                    </a:extLst>
                  </p:cNvPr>
                  <p:cNvSpPr/>
                  <p:nvPr/>
                </p:nvSpPr>
                <p:spPr>
                  <a:xfrm>
                    <a:off x="6617972" y="1845199"/>
                    <a:ext cx="2457450" cy="614363"/>
                  </a:xfrm>
                  <a:prstGeom prst="rect">
                    <a:avLst/>
                  </a:prstGeom>
                  <a:noFill/>
                  <a:ln>
                    <a:solidFill>
                      <a:srgbClr val="EDE4D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200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879 eligible MSM</a:t>
                    </a:r>
                    <a:endParaRPr lang="zh-CN" altLang="en-US" sz="2000" dirty="0">
                      <a:solidFill>
                        <a:schemeClr val="bg1"/>
                      </a:solidFill>
                      <a:latin typeface="Garamond" panose="02020404030301010803" pitchFamily="18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8" name="矩形 7">
                    <a:extLst>
                      <a:ext uri="{FF2B5EF4-FFF2-40B4-BE49-F238E27FC236}">
                        <a16:creationId xmlns:a16="http://schemas.microsoft.com/office/drawing/2014/main" id="{057BEC57-CB07-4B87-B58B-D22722E7606C}"/>
                      </a:ext>
                    </a:extLst>
                  </p:cNvPr>
                  <p:cNvSpPr/>
                  <p:nvPr/>
                </p:nvSpPr>
                <p:spPr>
                  <a:xfrm>
                    <a:off x="6617972" y="2902474"/>
                    <a:ext cx="2457450" cy="891401"/>
                  </a:xfrm>
                  <a:prstGeom prst="rect">
                    <a:avLst/>
                  </a:prstGeom>
                  <a:noFill/>
                  <a:ln>
                    <a:solidFill>
                      <a:srgbClr val="EDE4D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200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683 </a:t>
                    </a:r>
                    <a:r>
                      <a:rPr lang="en-US" altLang="zh-CN" sz="2000" dirty="0">
                        <a:solidFill>
                          <a:srgbClr val="FFC000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self-test</a:t>
                    </a:r>
                    <a:r>
                      <a:rPr lang="en-US" altLang="zh-CN" sz="200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 and </a:t>
                    </a:r>
                    <a:r>
                      <a:rPr lang="en-US" altLang="zh-CN" sz="2000" dirty="0">
                        <a:solidFill>
                          <a:srgbClr val="FFC000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feedback test results</a:t>
                    </a:r>
                    <a:r>
                      <a:rPr lang="en-US" altLang="zh-CN" sz="200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 (77.7%)</a:t>
                    </a:r>
                    <a:endParaRPr lang="zh-CN" altLang="en-US" sz="2000" dirty="0">
                      <a:solidFill>
                        <a:schemeClr val="bg1"/>
                      </a:solidFill>
                      <a:latin typeface="Garamond" panose="02020404030301010803" pitchFamily="18" charset="0"/>
                      <a:cs typeface="Calibri" panose="020F0502020204030204" pitchFamily="34" charset="0"/>
                    </a:endParaRPr>
                  </a:p>
                </p:txBody>
              </p:sp>
              <p:cxnSp>
                <p:nvCxnSpPr>
                  <p:cNvPr id="35" name="直接连接符 34">
                    <a:extLst>
                      <a:ext uri="{FF2B5EF4-FFF2-40B4-BE49-F238E27FC236}">
                        <a16:creationId xmlns:a16="http://schemas.microsoft.com/office/drawing/2014/main" id="{E665EFE0-D088-4EB4-8252-84A7227D4E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863365" y="1617899"/>
                    <a:ext cx="1599152" cy="0"/>
                  </a:xfrm>
                  <a:prstGeom prst="line">
                    <a:avLst/>
                  </a:prstGeom>
                  <a:ln>
                    <a:solidFill>
                      <a:srgbClr val="EDE4D4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矩形 25">
                    <a:extLst>
                      <a:ext uri="{FF2B5EF4-FFF2-40B4-BE49-F238E27FC236}">
                        <a16:creationId xmlns:a16="http://schemas.microsoft.com/office/drawing/2014/main" id="{8B51088A-4B7E-4D09-9E6D-C5892F8A7DF5}"/>
                      </a:ext>
                    </a:extLst>
                  </p:cNvPr>
                  <p:cNvSpPr/>
                  <p:nvPr/>
                </p:nvSpPr>
                <p:spPr>
                  <a:xfrm>
                    <a:off x="9469319" y="3125007"/>
                    <a:ext cx="1207459" cy="316859"/>
                  </a:xfrm>
                  <a:prstGeom prst="rect">
                    <a:avLst/>
                  </a:prstGeom>
                  <a:noFill/>
                  <a:ln>
                    <a:solidFill>
                      <a:srgbClr val="EDE4D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altLang="zh-CN" sz="1400" dirty="0">
                        <a:solidFill>
                          <a:srgbClr val="FFC000"/>
                        </a:solidFill>
                        <a:latin typeface="Garamond" panose="02020404030301010803" pitchFamily="18" charset="0"/>
                        <a:cs typeface="Calibri" panose="020F0502020204030204" pitchFamily="34" charset="0"/>
                      </a:rPr>
                      <a:t>Deposit back</a:t>
                    </a:r>
                    <a:endParaRPr lang="zh-CN" altLang="en-US" sz="1400" dirty="0">
                      <a:solidFill>
                        <a:srgbClr val="FFC000"/>
                      </a:solidFill>
                      <a:latin typeface="Garamond" panose="02020404030301010803" pitchFamily="18" charset="0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39" name="矩形 38">
                  <a:extLst>
                    <a:ext uri="{FF2B5EF4-FFF2-40B4-BE49-F238E27FC236}">
                      <a16:creationId xmlns:a16="http://schemas.microsoft.com/office/drawing/2014/main" id="{0BA854CE-BDF5-4E9C-90C1-76C492F6783A}"/>
                    </a:ext>
                  </a:extLst>
                </p:cNvPr>
                <p:cNvSpPr/>
                <p:nvPr/>
              </p:nvSpPr>
              <p:spPr>
                <a:xfrm>
                  <a:off x="6613374" y="4248971"/>
                  <a:ext cx="2457450" cy="728662"/>
                </a:xfrm>
                <a:prstGeom prst="rect">
                  <a:avLst/>
                </a:prstGeom>
                <a:noFill/>
                <a:ln>
                  <a:solidFill>
                    <a:srgbClr val="EDE4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000" dirty="0">
                      <a:solidFill>
                        <a:schemeClr val="bg1"/>
                      </a:solidFill>
                      <a:latin typeface="Garamond" panose="02020404030301010803" pitchFamily="18" charset="0"/>
                      <a:cs typeface="Calibri" panose="020F0502020204030204" pitchFamily="34" charset="0"/>
                    </a:rPr>
                    <a:t>98 HIV positive (14.3%)</a:t>
                  </a:r>
                </a:p>
              </p:txBody>
            </p:sp>
            <p:sp>
              <p:nvSpPr>
                <p:cNvPr id="41" name="矩形 40">
                  <a:extLst>
                    <a:ext uri="{FF2B5EF4-FFF2-40B4-BE49-F238E27FC236}">
                      <a16:creationId xmlns:a16="http://schemas.microsoft.com/office/drawing/2014/main" id="{7FC894A0-F5EE-4A76-9DA4-25C3C3B67FDE}"/>
                    </a:ext>
                  </a:extLst>
                </p:cNvPr>
                <p:cNvSpPr/>
                <p:nvPr/>
              </p:nvSpPr>
              <p:spPr>
                <a:xfrm>
                  <a:off x="6613374" y="5423165"/>
                  <a:ext cx="2457450" cy="902689"/>
                </a:xfrm>
                <a:prstGeom prst="rect">
                  <a:avLst/>
                </a:prstGeom>
                <a:noFill/>
                <a:ln>
                  <a:solidFill>
                    <a:srgbClr val="EDE4D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000" dirty="0">
                      <a:solidFill>
                        <a:schemeClr val="bg1"/>
                      </a:solidFill>
                      <a:latin typeface="Garamond" panose="02020404030301010803" pitchFamily="18" charset="0"/>
                      <a:cs typeface="Calibri" panose="020F0502020204030204" pitchFamily="34" charset="0"/>
                    </a:rPr>
                    <a:t>71 linked and enrolled in care (72.4%)</a:t>
                  </a:r>
                </a:p>
              </p:txBody>
            </p:sp>
            <p:cxnSp>
              <p:nvCxnSpPr>
                <p:cNvPr id="42" name="直接连接符 41">
                  <a:extLst>
                    <a:ext uri="{FF2B5EF4-FFF2-40B4-BE49-F238E27FC236}">
                      <a16:creationId xmlns:a16="http://schemas.microsoft.com/office/drawing/2014/main" id="{2A57EAAD-759B-453B-8846-197B502B7F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81457" y="3295034"/>
                  <a:ext cx="391693" cy="0"/>
                </a:xfrm>
                <a:prstGeom prst="line">
                  <a:avLst/>
                </a:prstGeom>
                <a:ln>
                  <a:solidFill>
                    <a:srgbClr val="EDE4D4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" name="直接箭头连接符 15">
                <a:extLst>
                  <a:ext uri="{FF2B5EF4-FFF2-40B4-BE49-F238E27FC236}">
                    <a16:creationId xmlns:a16="http://schemas.microsoft.com/office/drawing/2014/main" id="{03C2C491-4399-4033-B1F3-573C213C84F9}"/>
                  </a:ext>
                </a:extLst>
              </p:cNvPr>
              <p:cNvCxnSpPr>
                <a:stCxn id="32" idx="2"/>
                <a:endCxn id="7" idx="0"/>
              </p:cNvCxnSpPr>
              <p:nvPr/>
            </p:nvCxnSpPr>
            <p:spPr>
              <a:xfrm>
                <a:off x="6709014" y="1221533"/>
                <a:ext cx="0" cy="442913"/>
              </a:xfrm>
              <a:prstGeom prst="straightConnector1">
                <a:avLst/>
              </a:prstGeom>
              <a:ln>
                <a:solidFill>
                  <a:srgbClr val="EDE4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箭头连接符 43">
                <a:extLst>
                  <a:ext uri="{FF2B5EF4-FFF2-40B4-BE49-F238E27FC236}">
                    <a16:creationId xmlns:a16="http://schemas.microsoft.com/office/drawing/2014/main" id="{264FF8D7-53B8-4D20-93C2-3AE7B82C4BE7}"/>
                  </a:ext>
                </a:extLst>
              </p:cNvPr>
              <p:cNvCxnSpPr/>
              <p:nvPr/>
            </p:nvCxnSpPr>
            <p:spPr>
              <a:xfrm>
                <a:off x="6707830" y="2278809"/>
                <a:ext cx="0" cy="442913"/>
              </a:xfrm>
              <a:prstGeom prst="straightConnector1">
                <a:avLst/>
              </a:prstGeom>
              <a:ln>
                <a:solidFill>
                  <a:srgbClr val="EDE4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箭头连接符 44">
                <a:extLst>
                  <a:ext uri="{FF2B5EF4-FFF2-40B4-BE49-F238E27FC236}">
                    <a16:creationId xmlns:a16="http://schemas.microsoft.com/office/drawing/2014/main" id="{E6A58D2D-FD52-44F0-9CC9-7F7BBC8B83C2}"/>
                  </a:ext>
                </a:extLst>
              </p:cNvPr>
              <p:cNvCxnSpPr/>
              <p:nvPr/>
            </p:nvCxnSpPr>
            <p:spPr>
              <a:xfrm>
                <a:off x="6704416" y="3624974"/>
                <a:ext cx="0" cy="442913"/>
              </a:xfrm>
              <a:prstGeom prst="straightConnector1">
                <a:avLst/>
              </a:prstGeom>
              <a:ln>
                <a:solidFill>
                  <a:srgbClr val="EDE4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箭头连接符 45">
                <a:extLst>
                  <a:ext uri="{FF2B5EF4-FFF2-40B4-BE49-F238E27FC236}">
                    <a16:creationId xmlns:a16="http://schemas.microsoft.com/office/drawing/2014/main" id="{CCF0DB18-F0E4-4CB8-868E-27452C313C8F}"/>
                  </a:ext>
                </a:extLst>
              </p:cNvPr>
              <p:cNvCxnSpPr/>
              <p:nvPr/>
            </p:nvCxnSpPr>
            <p:spPr>
              <a:xfrm>
                <a:off x="6704416" y="4799499"/>
                <a:ext cx="0" cy="442913"/>
              </a:xfrm>
              <a:prstGeom prst="straightConnector1">
                <a:avLst/>
              </a:prstGeom>
              <a:ln>
                <a:solidFill>
                  <a:srgbClr val="EDE4D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id="{8F56CEDA-33C4-48EB-9970-9CF52ED305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33141" y="4157121"/>
                <a:ext cx="430801" cy="0"/>
              </a:xfrm>
              <a:prstGeom prst="line">
                <a:avLst/>
              </a:prstGeom>
              <a:ln>
                <a:solidFill>
                  <a:srgbClr val="EDE4D4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C6BEF030-2201-4448-871E-A45C166A5617}"/>
                  </a:ext>
                </a:extLst>
              </p:cNvPr>
              <p:cNvSpPr/>
              <p:nvPr/>
            </p:nvSpPr>
            <p:spPr>
              <a:xfrm>
                <a:off x="8418300" y="3333020"/>
                <a:ext cx="3487342" cy="17032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1400" dirty="0">
                    <a:solidFill>
                      <a:schemeClr val="bg1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*Lifetime HIV </a:t>
                </a:r>
                <a:r>
                  <a:rPr lang="en-US" altLang="zh-CN" sz="1400" dirty="0">
                    <a:solidFill>
                      <a:srgbClr val="00B0F0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testing frequency </a:t>
                </a:r>
                <a:r>
                  <a:rPr lang="en-US" altLang="zh-CN" sz="1400" dirty="0">
                    <a:solidFill>
                      <a:schemeClr val="bg1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- HIV positive:</a:t>
                </a:r>
              </a:p>
              <a:p>
                <a:r>
                  <a:rPr lang="en-US" altLang="zh-CN" sz="1400" dirty="0">
                    <a:solidFill>
                      <a:schemeClr val="bg1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Total:        14.3% (98/683)</a:t>
                </a:r>
              </a:p>
              <a:p>
                <a:r>
                  <a:rPr lang="en-US" altLang="zh-CN" sz="1400" dirty="0">
                    <a:solidFill>
                      <a:srgbClr val="00B0F0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Never</a:t>
                </a:r>
                <a:r>
                  <a:rPr lang="en-US" altLang="zh-CN" sz="1400" dirty="0">
                    <a:solidFill>
                      <a:schemeClr val="bg1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:      </a:t>
                </a:r>
                <a:r>
                  <a:rPr lang="en-US" altLang="zh-CN" sz="1400" dirty="0">
                    <a:solidFill>
                      <a:srgbClr val="00B0F0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18.8% </a:t>
                </a:r>
                <a:r>
                  <a:rPr lang="en-US" altLang="zh-CN" sz="1400" dirty="0">
                    <a:solidFill>
                      <a:schemeClr val="bg1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(55/293)</a:t>
                </a:r>
              </a:p>
              <a:p>
                <a:r>
                  <a:rPr lang="en-US" altLang="zh-CN" sz="1400" dirty="0">
                    <a:solidFill>
                      <a:schemeClr val="bg1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1-2:           16.2% (33/204)</a:t>
                </a:r>
              </a:p>
              <a:p>
                <a:r>
                  <a:rPr lang="en-US" altLang="zh-CN" sz="1400" dirty="0">
                    <a:solidFill>
                      <a:schemeClr val="bg1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3-4:           7.0% (8/114)</a:t>
                </a:r>
              </a:p>
              <a:p>
                <a:r>
                  <a:rPr lang="en-US" altLang="zh-CN" sz="1400" dirty="0">
                    <a:solidFill>
                      <a:schemeClr val="bg1"/>
                    </a:solidFill>
                    <a:latin typeface="Garamond" panose="02020404030301010803" pitchFamily="18" charset="0"/>
                    <a:cs typeface="Calibri" panose="020F0502020204030204" pitchFamily="34" charset="0"/>
                  </a:rPr>
                  <a:t>5-:             2.8% (2/72)</a:t>
                </a:r>
              </a:p>
            </p:txBody>
          </p: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A0050248-015B-47DD-8D1B-A8AC5DE672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3942" y="3600464"/>
                <a:ext cx="0" cy="1373061"/>
              </a:xfrm>
              <a:prstGeom prst="line">
                <a:avLst/>
              </a:prstGeom>
              <a:ln>
                <a:solidFill>
                  <a:srgbClr val="EDE4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id="{DE4A91E6-2203-403B-82ED-4BBAFD65B29C}"/>
                  </a:ext>
                </a:extLst>
              </p:cNvPr>
              <p:cNvCxnSpPr/>
              <p:nvPr/>
            </p:nvCxnSpPr>
            <p:spPr>
              <a:xfrm>
                <a:off x="8363942" y="3605725"/>
                <a:ext cx="181928" cy="0"/>
              </a:xfrm>
              <a:prstGeom prst="line">
                <a:avLst/>
              </a:prstGeom>
              <a:ln>
                <a:solidFill>
                  <a:srgbClr val="EDE4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id="{257F1690-02D1-44F2-87B4-47047D3C26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3942" y="4975323"/>
                <a:ext cx="181928" cy="0"/>
              </a:xfrm>
              <a:prstGeom prst="line">
                <a:avLst/>
              </a:prstGeom>
              <a:ln>
                <a:solidFill>
                  <a:srgbClr val="EDE4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FF53BBCB-7671-4EE8-B171-EE669C6AFB3B}"/>
                </a:ext>
              </a:extLst>
            </p:cNvPr>
            <p:cNvCxnSpPr>
              <a:cxnSpLocks/>
            </p:cNvCxnSpPr>
            <p:nvPr/>
          </p:nvCxnSpPr>
          <p:spPr>
            <a:xfrm>
              <a:off x="7119258" y="4734195"/>
              <a:ext cx="1380158" cy="0"/>
            </a:xfrm>
            <a:prstGeom prst="line">
              <a:avLst/>
            </a:prstGeom>
            <a:ln>
              <a:solidFill>
                <a:srgbClr val="EDE4D4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2FF94463-6FBD-41F8-8E0B-7C196C550226}"/>
                </a:ext>
              </a:extLst>
            </p:cNvPr>
            <p:cNvCxnSpPr>
              <a:cxnSpLocks/>
            </p:cNvCxnSpPr>
            <p:nvPr/>
          </p:nvCxnSpPr>
          <p:spPr>
            <a:xfrm>
              <a:off x="8499416" y="4734195"/>
              <a:ext cx="0" cy="757906"/>
            </a:xfrm>
            <a:prstGeom prst="line">
              <a:avLst/>
            </a:prstGeom>
            <a:ln>
              <a:solidFill>
                <a:srgbClr val="EDE4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DB6CAAF8-DADC-4FA8-91F3-55F8C7F1EA43}"/>
                </a:ext>
              </a:extLst>
            </p:cNvPr>
            <p:cNvCxnSpPr>
              <a:cxnSpLocks/>
            </p:cNvCxnSpPr>
            <p:nvPr/>
          </p:nvCxnSpPr>
          <p:spPr>
            <a:xfrm>
              <a:off x="8499416" y="5485800"/>
              <a:ext cx="215401" cy="0"/>
            </a:xfrm>
            <a:prstGeom prst="line">
              <a:avLst/>
            </a:prstGeom>
            <a:ln>
              <a:solidFill>
                <a:srgbClr val="EDE4D4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9DFB5C5C-A596-46A4-9BB8-B28A0947A750}"/>
                </a:ext>
              </a:extLst>
            </p:cNvPr>
            <p:cNvSpPr/>
            <p:nvPr/>
          </p:nvSpPr>
          <p:spPr>
            <a:xfrm>
              <a:off x="8714817" y="5327370"/>
              <a:ext cx="2648419" cy="316859"/>
            </a:xfrm>
            <a:prstGeom prst="rect">
              <a:avLst/>
            </a:prstGeom>
            <a:noFill/>
            <a:ln>
              <a:solidFill>
                <a:srgbClr val="EDE4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400" dirty="0">
                  <a:solidFill>
                    <a:srgbClr val="FFC000"/>
                  </a:solidFill>
                  <a:latin typeface="Garamond" panose="02020404030301010803" pitchFamily="18" charset="0"/>
                  <a:cs typeface="Calibri" panose="020F0502020204030204" pitchFamily="34" charset="0"/>
                </a:rPr>
                <a:t>One-to-one accompanied referral</a:t>
              </a:r>
              <a:endParaRPr lang="zh-CN" altLang="en-US" sz="1400" dirty="0">
                <a:solidFill>
                  <a:srgbClr val="FFC000"/>
                </a:solidFill>
                <a:latin typeface="Garamond" panose="02020404030301010803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65" name="文本框 64">
            <a:extLst>
              <a:ext uri="{FF2B5EF4-FFF2-40B4-BE49-F238E27FC236}">
                <a16:creationId xmlns:a16="http://schemas.microsoft.com/office/drawing/2014/main" id="{6BB8F9CA-EFF5-4C30-AB32-269697C5700C}"/>
              </a:ext>
            </a:extLst>
          </p:cNvPr>
          <p:cNvSpPr txBox="1"/>
          <p:nvPr/>
        </p:nvSpPr>
        <p:spPr>
          <a:xfrm>
            <a:off x="5542627" y="6117301"/>
            <a:ext cx="4983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Flow chart of “Easy Test”</a:t>
            </a:r>
            <a:endParaRPr lang="en-US" altLang="zh-CN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68" name="图片 67">
            <a:extLst>
              <a:ext uri="{FF2B5EF4-FFF2-40B4-BE49-F238E27FC236}">
                <a16:creationId xmlns:a16="http://schemas.microsoft.com/office/drawing/2014/main" id="{AA73B6AD-8E53-4F25-B0C4-F41548469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44" y="0"/>
            <a:ext cx="5027593" cy="4469737"/>
          </a:xfrm>
          <a:prstGeom prst="rect">
            <a:avLst/>
          </a:prstGeom>
        </p:spPr>
      </p:pic>
      <p:sp>
        <p:nvSpPr>
          <p:cNvPr id="69" name="文本框 68">
            <a:extLst>
              <a:ext uri="{FF2B5EF4-FFF2-40B4-BE49-F238E27FC236}">
                <a16:creationId xmlns:a16="http://schemas.microsoft.com/office/drawing/2014/main" id="{329F8C7D-9BEE-4431-BE22-8B0918AACD40}"/>
              </a:ext>
            </a:extLst>
          </p:cNvPr>
          <p:cNvSpPr txBox="1"/>
          <p:nvPr/>
        </p:nvSpPr>
        <p:spPr>
          <a:xfrm>
            <a:off x="226862" y="3716644"/>
            <a:ext cx="48849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bg1"/>
                </a:solidFill>
                <a:latin typeface="Garamond" panose="02020404030301010803" pitchFamily="18" charset="0"/>
              </a:rPr>
              <a:t>Oct - Dec, 2017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bg1"/>
                </a:solidFill>
                <a:latin typeface="Garamond" panose="02020404030301010803" pitchFamily="18" charset="0"/>
              </a:rPr>
              <a:t>Cover </a:t>
            </a:r>
            <a:r>
              <a:rPr lang="en-US" altLang="zh-CN" sz="2400" b="1" dirty="0">
                <a:solidFill>
                  <a:srgbClr val="FFC000"/>
                </a:solidFill>
                <a:latin typeface="Garamond" panose="02020404030301010803" pitchFamily="18" charset="0"/>
              </a:rPr>
              <a:t>14</a:t>
            </a:r>
            <a:r>
              <a:rPr lang="en-US" altLang="zh-CN" sz="2400" dirty="0">
                <a:solidFill>
                  <a:schemeClr val="bg1"/>
                </a:solidFill>
                <a:latin typeface="Garamond" panose="02020404030301010803" pitchFamily="18" charset="0"/>
              </a:rPr>
              <a:t> of 31 provinces in China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bg1"/>
                </a:solidFill>
                <a:latin typeface="Garamond" panose="02020404030301010803" pitchFamily="18" charset="0"/>
              </a:rPr>
              <a:t>Local CBOs (peer educators)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bg1"/>
                </a:solidFill>
                <a:latin typeface="Garamond" panose="02020404030301010803" pitchFamily="18" charset="0"/>
              </a:rPr>
              <a:t>Peer-referral &amp; disseminating self-testing information through internet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bg1"/>
                </a:solidFill>
                <a:latin typeface="Garamond" panose="02020404030301010803" pitchFamily="18" charset="0"/>
              </a:rPr>
              <a:t>IRB</a:t>
            </a:r>
          </a:p>
        </p:txBody>
      </p:sp>
    </p:spTree>
    <p:extLst>
      <p:ext uri="{BB962C8B-B14F-4D97-AF65-F5344CB8AC3E}">
        <p14:creationId xmlns:p14="http://schemas.microsoft.com/office/powerpoint/2010/main" val="259536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5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BD5FD02-C946-493A-9D9D-F0AC09FDCEFC}"/>
              </a:ext>
            </a:extLst>
          </p:cNvPr>
          <p:cNvSpPr txBox="1"/>
          <p:nvPr/>
        </p:nvSpPr>
        <p:spPr>
          <a:xfrm>
            <a:off x="2052640" y="334847"/>
            <a:ext cx="8023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Sexual Behaviors of Internet Based Self-test MSM</a:t>
            </a:r>
            <a:endParaRPr lang="en-US" altLang="zh-CN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B731F70-CB53-4EB8-8FCF-B72ABD036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979405"/>
              </p:ext>
            </p:extLst>
          </p:nvPr>
        </p:nvGraphicFramePr>
        <p:xfrm>
          <a:off x="869750" y="980715"/>
          <a:ext cx="10490977" cy="4026014"/>
        </p:xfrm>
        <a:graphic>
          <a:graphicData uri="http://schemas.openxmlformats.org/drawingml/2006/table">
            <a:tbl>
              <a:tblPr/>
              <a:tblGrid>
                <a:gridCol w="3247552">
                  <a:extLst>
                    <a:ext uri="{9D8B030D-6E8A-4147-A177-3AD203B41FA5}">
                      <a16:colId xmlns:a16="http://schemas.microsoft.com/office/drawing/2014/main" val="1509387666"/>
                    </a:ext>
                  </a:extLst>
                </a:gridCol>
                <a:gridCol w="1714704">
                  <a:extLst>
                    <a:ext uri="{9D8B030D-6E8A-4147-A177-3AD203B41FA5}">
                      <a16:colId xmlns:a16="http://schemas.microsoft.com/office/drawing/2014/main" val="995628794"/>
                    </a:ext>
                  </a:extLst>
                </a:gridCol>
                <a:gridCol w="1858679">
                  <a:extLst>
                    <a:ext uri="{9D8B030D-6E8A-4147-A177-3AD203B41FA5}">
                      <a16:colId xmlns:a16="http://schemas.microsoft.com/office/drawing/2014/main" val="3773477357"/>
                    </a:ext>
                  </a:extLst>
                </a:gridCol>
                <a:gridCol w="48691">
                  <a:extLst>
                    <a:ext uri="{9D8B030D-6E8A-4147-A177-3AD203B41FA5}">
                      <a16:colId xmlns:a16="http://schemas.microsoft.com/office/drawing/2014/main" val="3969713494"/>
                    </a:ext>
                  </a:extLst>
                </a:gridCol>
                <a:gridCol w="1733972">
                  <a:extLst>
                    <a:ext uri="{9D8B030D-6E8A-4147-A177-3AD203B41FA5}">
                      <a16:colId xmlns:a16="http://schemas.microsoft.com/office/drawing/2014/main" val="871177989"/>
                    </a:ext>
                  </a:extLst>
                </a:gridCol>
                <a:gridCol w="1887379">
                  <a:extLst>
                    <a:ext uri="{9D8B030D-6E8A-4147-A177-3AD203B41FA5}">
                      <a16:colId xmlns:a16="http://schemas.microsoft.com/office/drawing/2014/main" val="590847140"/>
                    </a:ext>
                  </a:extLst>
                </a:gridCol>
              </a:tblGrid>
              <a:tr h="61810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Sexual behaviors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Homosexual behaviors</a:t>
                      </a:r>
                    </a:p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(N=879)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Heterosexual behaviors</a:t>
                      </a:r>
                    </a:p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(N=88)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050075"/>
                  </a:ext>
                </a:extLst>
              </a:tr>
              <a:tr h="102487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Never tested HIV before (N=352)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Ever tested </a:t>
                      </a:r>
                    </a:p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HIV</a:t>
                      </a:r>
                    </a:p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(N=527)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Never tested HIV before</a:t>
                      </a:r>
                    </a:p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(N=27)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Ever tested </a:t>
                      </a:r>
                    </a:p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HIV</a:t>
                      </a:r>
                    </a:p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(N=61)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66500"/>
                  </a:ext>
                </a:extLst>
              </a:tr>
              <a:tr h="28261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Seldom or never 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using condoms during sexual intercourse in the last 3 months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37%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2000" b="0" i="0" u="none" strike="noStrike" dirty="0">
                        <a:solidFill>
                          <a:srgbClr val="FFC000"/>
                        </a:solidFill>
                        <a:effectLst/>
                        <a:latin typeface="Garamond" panose="02020404030301010803" pitchFamily="18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88%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59%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794275"/>
                  </a:ext>
                </a:extLst>
              </a:tr>
              <a:tr h="54810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(108/295)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(113/471)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(21/24)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(27/46)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905385"/>
                  </a:ext>
                </a:extLst>
              </a:tr>
              <a:tr h="28261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Reported </a:t>
                      </a:r>
                      <a:r>
                        <a:rPr lang="en-US" sz="2000" b="1" i="0" u="none" strike="noStrike" kern="1200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  <a:cs typeface="+mn-cs"/>
                        </a:rPr>
                        <a:t>condom use 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during most recent sexual intercourse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76%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85%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2000" b="0" i="0" u="none" strike="noStrike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26%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56%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74312"/>
                  </a:ext>
                </a:extLst>
              </a:tr>
              <a:tr h="4147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(266/352)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(450/527)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2000" b="0" i="0" u="none" strike="noStrike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(5/19)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(22/39)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147457"/>
                  </a:ext>
                </a:extLst>
              </a:tr>
              <a:tr h="28261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--</a:t>
                      </a:r>
                      <a:r>
                        <a:rPr lang="en-US" sz="2000" b="1" i="0" u="none" strike="noStrike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Failed to consistently 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use condoms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48%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35%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300495"/>
                  </a:ext>
                </a:extLst>
              </a:tr>
              <a:tr h="4147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(128/266)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(156/450)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(5/5)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等线" panose="02010600030101010101" pitchFamily="2" charset="-122"/>
                        </a:rPr>
                        <a:t>(22/22)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597292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58BD5BE4-C281-4836-85DB-813700B5401C}"/>
              </a:ext>
            </a:extLst>
          </p:cNvPr>
          <p:cNvSpPr txBox="1"/>
          <p:nvPr/>
        </p:nvSpPr>
        <p:spPr>
          <a:xfrm>
            <a:off x="869750" y="5351051"/>
            <a:ext cx="1105901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Innovative, effective way </a:t>
            </a:r>
            <a:r>
              <a:rPr lang="en-US" altLang="zh-CN" sz="2400" b="1" dirty="0">
                <a:solidFill>
                  <a:srgbClr val="00B0F0"/>
                </a:solidFill>
                <a:latin typeface="Garamond" panose="02020404030301010803" pitchFamily="18" charset="0"/>
              </a:rPr>
              <a:t>access MSM who are reluctant to test offline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Effectively </a:t>
            </a:r>
            <a:r>
              <a:rPr lang="en-US" altLang="zh-CN" sz="2400" b="1" dirty="0">
                <a:solidFill>
                  <a:srgbClr val="00B0F0"/>
                </a:solidFill>
                <a:latin typeface="Garamond" panose="02020404030301010803" pitchFamily="18" charset="0"/>
              </a:rPr>
              <a:t>access HIV treatment </a:t>
            </a:r>
            <a:r>
              <a:rPr lang="en-US" altLang="zh-CN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for HIV-positive MSM</a:t>
            </a:r>
          </a:p>
        </p:txBody>
      </p:sp>
    </p:spTree>
    <p:extLst>
      <p:ext uri="{BB962C8B-B14F-4D97-AF65-F5344CB8AC3E}">
        <p14:creationId xmlns:p14="http://schemas.microsoft.com/office/powerpoint/2010/main" val="289991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527615</TotalTime>
  <Words>377</Words>
  <Application>Microsoft Office PowerPoint</Application>
  <PresentationFormat>宽屏</PresentationFormat>
  <Paragraphs>88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等线</vt:lpstr>
      <vt:lpstr>等线 Light</vt:lpstr>
      <vt:lpstr>宋体</vt:lpstr>
      <vt:lpstr>新宋体</vt:lpstr>
      <vt:lpstr>Arial</vt:lpstr>
      <vt:lpstr>Calibri</vt:lpstr>
      <vt:lpstr>Garamond</vt:lpstr>
      <vt:lpstr>Times New Roman</vt:lpstr>
      <vt:lpstr>Office 主题​​</vt:lpstr>
      <vt:lpstr>“Easy Test” Model – Internet-based Self-testing a cross-sectional survey targeting MSM who never tested before in 14 provinces of China Presenters: Xia Jin, Yugang Bao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 Jin</dc:creator>
  <cp:lastModifiedBy>Xia Jin</cp:lastModifiedBy>
  <cp:revision>114</cp:revision>
  <dcterms:created xsi:type="dcterms:W3CDTF">2018-05-13T08:58:40Z</dcterms:created>
  <dcterms:modified xsi:type="dcterms:W3CDTF">2018-07-06T11:56:21Z</dcterms:modified>
</cp:coreProperties>
</file>